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3" r:id="rId5"/>
    <p:sldId id="262" r:id="rId6"/>
    <p:sldId id="259" r:id="rId7"/>
    <p:sldId id="260" r:id="rId8"/>
    <p:sldId id="264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12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570709-B370-4979-9A24-F43E8513CA51}" type="datetimeFigureOut">
              <a:rPr lang="en-US" smtClean="0"/>
              <a:pPr/>
              <a:t>11/24/2011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19A155E-AA1F-446B-9046-123E6EFF1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S:\Year%206.7%20Spanish%20Wikispace\AUDIO\Febe%20Page%20Front%20English.wav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audio" Target="file:///S:\Year%206.7%20Spanish%20Wikispace\AUDIO\Febe%20Page%202%20Spanish.wav" TargetMode="Externa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6.png"/><Relationship Id="rId2" Type="http://schemas.openxmlformats.org/officeDocument/2006/relationships/audio" Target="file:///S:\Year%206.7%20Spanish%20Wikispace\AUDIO\Febe%20Page%201%20Spanish.wav" TargetMode="External"/><Relationship Id="rId1" Type="http://schemas.openxmlformats.org/officeDocument/2006/relationships/audio" Target="file:///S:\Year%206.7%20Spanish%20Wikispace\AUDIO\Febe%20Page%201%20English.wav" TargetMode="External"/><Relationship Id="rId6" Type="http://schemas.openxmlformats.org/officeDocument/2006/relationships/audio" Target="file:///S:\Year%206.7%20Spanish%20Wikispace\AUDIO\Febe%20Page%205%20Spanish.wav" TargetMode="External"/><Relationship Id="rId11" Type="http://schemas.openxmlformats.org/officeDocument/2006/relationships/image" Target="../media/image3.png"/><Relationship Id="rId5" Type="http://schemas.openxmlformats.org/officeDocument/2006/relationships/audio" Target="file:///S:\Year%206.7%20Spanish%20Wikispace\AUDIO\Febe%20Page%204%20Spanish.wav" TargetMode="External"/><Relationship Id="rId10" Type="http://schemas.openxmlformats.org/officeDocument/2006/relationships/image" Target="../media/image2.jpeg"/><Relationship Id="rId4" Type="http://schemas.openxmlformats.org/officeDocument/2006/relationships/audio" Target="file:///S:\Year%206.7%20Spanish%20Wikispace\AUDIO\Febe%20Page%203%20Spanish.wav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jpeg"/><Relationship Id="rId2" Type="http://schemas.openxmlformats.org/officeDocument/2006/relationships/audio" Target="file:///S:\Year%206.7%20Spanish%20Wikispace\AUDIO\Febe%20Page%206%20Spanish.wav" TargetMode="External"/><Relationship Id="rId1" Type="http://schemas.openxmlformats.org/officeDocument/2006/relationships/audio" Target="file:///S:\Year%206.7%20Spanish%20Wikispace\AUDIO\Febe%20Page%202%20English.wav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file:///S:\Year%206.7%20Spanish%20Wikispace\AUDIO\Febe%20Page%207%20Spanish.wav" TargetMode="External"/><Relationship Id="rId1" Type="http://schemas.openxmlformats.org/officeDocument/2006/relationships/audio" Target="file:///S:\Year%206.7%20Spanish%20Wikispace\AUDIO\febe%20page%203%20english.wav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2" Type="http://schemas.openxmlformats.org/officeDocument/2006/relationships/audio" Target="file:///S:\Year%206.7%20Spanish%20Wikispace\AUDIO\Febe%20Page%208%20Spanish.wav" TargetMode="External"/><Relationship Id="rId1" Type="http://schemas.openxmlformats.org/officeDocument/2006/relationships/audio" Target="file:///S:\Year%206.7%20Spanish%20Wikispace\AUDIO\Febe%20Page%204%20English.wav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hyperlink" Target="http://en.wikipedia.org/wiki/File:Tectonic_plates_(empty).sv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S:\Year%206.7%20Spanish%20Wikispace\AUDIO\Febe%20Page%209%20Spanish%205.wav" TargetMode="External"/><Relationship Id="rId1" Type="http://schemas.openxmlformats.org/officeDocument/2006/relationships/audio" Target="file:///S:\Year%206.7%20Spanish%20Wikispace\AUDIO\Febe%20Page%205%20English.wa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0.jpeg"/><Relationship Id="rId2" Type="http://schemas.openxmlformats.org/officeDocument/2006/relationships/audio" Target="file:///S:\Year%206.7%20Spanish%20Wikispace\AUDIO\Febe%20Page%2010%20Spanish%206.wav" TargetMode="External"/><Relationship Id="rId1" Type="http://schemas.openxmlformats.org/officeDocument/2006/relationships/audio" Target="file:///S:\Year%206.7%20Spanish%20Wikispace\AUDIO\Febe%20Page%206%20English.wav" TargetMode="Externa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jpeg"/><Relationship Id="rId2" Type="http://schemas.openxmlformats.org/officeDocument/2006/relationships/audio" Target="file:///S:\Year%206.7%20Spanish%20Wikispace\AUDIO\Febe%20Page%2011%20Spanish%207.wav" TargetMode="External"/><Relationship Id="rId1" Type="http://schemas.openxmlformats.org/officeDocument/2006/relationships/audio" Target="file:///S:\Year%206.7%20Spanish%20Wikispace\AUDIO\Febe%20Page%207%20English.wav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S:\Year%206.7%20Spanish%20Wikispace\AUDIO\Febe%20Page%2012%20Spanish%2010.wav" TargetMode="External"/><Relationship Id="rId1" Type="http://schemas.openxmlformats.org/officeDocument/2006/relationships/audio" Target="file:///S:\Year%206.7%20Spanish%20Wikispace\AUDIO\Febe%20Page%208%20English.wav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t3.gstatic.com/images?q=tbn:ANd9GcRHlUyaDTtRrAoFjV8Z8STv83j_hMKYkMwCzs72UuXv7vztjFSW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857364"/>
            <a:ext cx="6186538" cy="46339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Jaguar</a:t>
            </a:r>
            <a:endParaRPr lang="en-A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6072206"/>
            <a:ext cx="2000264" cy="423850"/>
          </a:xfrm>
        </p:spPr>
        <p:txBody>
          <a:bodyPr>
            <a:noAutofit/>
          </a:bodyPr>
          <a:lstStyle/>
          <a:p>
            <a:r>
              <a:rPr lang="en-US" sz="2400" dirty="0" smtClean="0"/>
              <a:t>By Febe Brice</a:t>
            </a:r>
            <a:endParaRPr lang="en-AU" sz="2400" dirty="0"/>
          </a:p>
        </p:txBody>
      </p:sp>
      <p:pic>
        <p:nvPicPr>
          <p:cNvPr id="6" name="Febe Page Front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779912" y="1196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3.gstatic.com/images?q=tbn:ANd9GcT7TT7dXCfZJT0t2DQGCf4qXhuU1cI24HYL6ML3DeA8je465rp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3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50004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n-AU" sz="4800" dirty="0" smtClean="0">
                <a:solidFill>
                  <a:schemeClr val="bg1"/>
                </a:solidFill>
              </a:rPr>
              <a:t>The End</a:t>
            </a:r>
            <a:endParaRPr lang="en-AU" sz="4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5715016"/>
            <a:ext cx="3357586" cy="578882"/>
          </a:xfrm>
          <a:prstGeom prst="wedgeRoundRectCallout">
            <a:avLst>
              <a:gd name="adj1" fmla="val -5271"/>
              <a:gd name="adj2" fmla="val -12398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Thank You For Watching</a:t>
            </a:r>
            <a:endParaRPr lang="en-AU" sz="2800" dirty="0">
              <a:latin typeface="Brush Script MT" pitchFamily="66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42852"/>
            <a:ext cx="557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Hello I’m Jana the Jaguar. I’m here to tell you all about Jaguars. My kind are often mistaken for the leopard. We have spots like a leopard. Our fur is a tan colour or we’re completely black.</a:t>
            </a:r>
          </a:p>
          <a:p>
            <a:r>
              <a:rPr lang="en-US" b="1" dirty="0" smtClean="0">
                <a:latin typeface="Comic Sans MS" pitchFamily="66" charset="0"/>
              </a:rPr>
              <a:t> 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8194" name="Picture 2" descr="http://t3.gstatic.com/images?q=tbn:ANd9GcSq0ir1oIuOGMZ45-SZh-efFP4an-8UUeS0QC54Pm0V1wA2dMtJ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4071942"/>
            <a:ext cx="2714644" cy="2266955"/>
          </a:xfrm>
          <a:prstGeom prst="rect">
            <a:avLst/>
          </a:prstGeom>
          <a:noFill/>
        </p:spPr>
      </p:pic>
      <p:pic>
        <p:nvPicPr>
          <p:cNvPr id="8196" name="Picture 4" descr="http://t0.gstatic.com/images?q=tbn:ANd9GcQHm1eexnDDQJ-FuSrOsT0n0ODQ1DpI5XRJbmr9mfeAxjTWWF_gg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72132" y="3786190"/>
            <a:ext cx="2942064" cy="255270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139952" y="148478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Hola soy Jana el jaguar. </a:t>
            </a:r>
            <a:endParaRPr lang="es-ES" b="1" dirty="0" smtClean="0">
              <a:latin typeface="Comic Sans MS" pitchFamily="66" charset="0"/>
            </a:endParaRPr>
          </a:p>
          <a:p>
            <a:r>
              <a:rPr lang="es-ES" b="1" dirty="0" smtClean="0">
                <a:latin typeface="Comic Sans MS" pitchFamily="66" charset="0"/>
              </a:rPr>
              <a:t>Estoy </a:t>
            </a:r>
            <a:r>
              <a:rPr lang="es-ES" b="1" dirty="0" smtClean="0">
                <a:latin typeface="Comic Sans MS" pitchFamily="66" charset="0"/>
              </a:rPr>
              <a:t>aquí decirle todo sobre jaguares. </a:t>
            </a:r>
            <a:endParaRPr lang="es-ES" b="1" dirty="0" smtClean="0">
              <a:latin typeface="Comic Sans MS" pitchFamily="66" charset="0"/>
            </a:endParaRPr>
          </a:p>
          <a:p>
            <a:r>
              <a:rPr lang="es-ES" b="1" dirty="0" smtClean="0">
                <a:latin typeface="Comic Sans MS" pitchFamily="66" charset="0"/>
              </a:rPr>
              <a:t>Mi </a:t>
            </a:r>
            <a:r>
              <a:rPr lang="es-ES" b="1" dirty="0" smtClean="0">
                <a:latin typeface="Comic Sans MS" pitchFamily="66" charset="0"/>
              </a:rPr>
              <a:t>clase se confunde a menudo desde el leopardo. </a:t>
            </a:r>
            <a:endParaRPr lang="es-ES" b="1" dirty="0" smtClean="0">
              <a:latin typeface="Comic Sans MS" pitchFamily="66" charset="0"/>
            </a:endParaRPr>
          </a:p>
          <a:p>
            <a:r>
              <a:rPr lang="es-ES" b="1" dirty="0" smtClean="0">
                <a:latin typeface="Comic Sans MS" pitchFamily="66" charset="0"/>
              </a:rPr>
              <a:t>Tenemos </a:t>
            </a:r>
            <a:r>
              <a:rPr lang="es-ES" b="1" dirty="0" smtClean="0">
                <a:latin typeface="Comic Sans MS" pitchFamily="66" charset="0"/>
              </a:rPr>
              <a:t>puntos como un leopardo. Nuestra piel es un color tan o somos totalmente negros.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7" name="Picture 2" descr="http://t3.gstatic.com/images?q=tbn:ANd9GcRHlUyaDTtRrAoFjV8Z8STv83j_hMKYkMwCzs72UuXv7vztjFSWZ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1538" y="1785926"/>
            <a:ext cx="2857520" cy="21403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2357430"/>
            <a:ext cx="1928794" cy="408623"/>
          </a:xfrm>
          <a:prstGeom prst="wedgeRoundRectCallout">
            <a:avLst>
              <a:gd name="adj1" fmla="val 81759"/>
              <a:gd name="adj2" fmla="val 209020"/>
              <a:gd name="adj3" fmla="val 16667"/>
            </a:avLst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Hi I'm Jana </a:t>
            </a:r>
            <a:endParaRPr lang="en-AU" dirty="0"/>
          </a:p>
        </p:txBody>
      </p:sp>
      <p:pic>
        <p:nvPicPr>
          <p:cNvPr id="11" name="Febe Page 1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6516216" y="620688"/>
            <a:ext cx="304800" cy="304800"/>
          </a:xfrm>
          <a:prstGeom prst="rect">
            <a:avLst/>
          </a:prstGeom>
        </p:spPr>
      </p:pic>
      <p:pic>
        <p:nvPicPr>
          <p:cNvPr id="12" name="Febe Page 1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 cstate="print"/>
          <a:stretch>
            <a:fillRect/>
          </a:stretch>
        </p:blipFill>
        <p:spPr>
          <a:xfrm>
            <a:off x="7164288" y="1484784"/>
            <a:ext cx="304800" cy="304800"/>
          </a:xfrm>
          <a:prstGeom prst="rect">
            <a:avLst/>
          </a:prstGeom>
        </p:spPr>
      </p:pic>
      <p:pic>
        <p:nvPicPr>
          <p:cNvPr id="13" name="Febe Page 2 Spanish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7596336" y="1916832"/>
            <a:ext cx="304800" cy="304800"/>
          </a:xfrm>
          <a:prstGeom prst="rect">
            <a:avLst/>
          </a:prstGeom>
        </p:spPr>
      </p:pic>
      <p:pic>
        <p:nvPicPr>
          <p:cNvPr id="14" name="Febe Page 3 Spanish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 cstate="print"/>
          <a:stretch>
            <a:fillRect/>
          </a:stretch>
        </p:blipFill>
        <p:spPr>
          <a:xfrm>
            <a:off x="6516216" y="2564904"/>
            <a:ext cx="304800" cy="304800"/>
          </a:xfrm>
          <a:prstGeom prst="rect">
            <a:avLst/>
          </a:prstGeom>
        </p:spPr>
      </p:pic>
      <p:pic>
        <p:nvPicPr>
          <p:cNvPr id="15" name="Febe Page 4 Spanish.wav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 cstate="print"/>
          <a:stretch>
            <a:fillRect/>
          </a:stretch>
        </p:blipFill>
        <p:spPr>
          <a:xfrm>
            <a:off x="8100392" y="2852936"/>
            <a:ext cx="304800" cy="304800"/>
          </a:xfrm>
          <a:prstGeom prst="rect">
            <a:avLst/>
          </a:prstGeom>
        </p:spPr>
      </p:pic>
      <p:pic>
        <p:nvPicPr>
          <p:cNvPr id="16" name="Febe Page 5 Spanish.wav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1" cstate="print"/>
          <a:stretch>
            <a:fillRect/>
          </a:stretch>
        </p:blipFill>
        <p:spPr>
          <a:xfrm>
            <a:off x="6660232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0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25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850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0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975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500042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My scientific name is Panthera Onca. Jaguars are mammals so they give live birth. They are also a part of the cat family.</a:t>
            </a:r>
          </a:p>
        </p:txBody>
      </p:sp>
      <p:pic>
        <p:nvPicPr>
          <p:cNvPr id="6146" name="Picture 2" descr="http://t0.gstatic.com/images?q=tbn:ANd9GcS-PHPsvqeOu8sGSR-8i_JlZdXdT3g2MjME5otIRCB979g1jSH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786190"/>
            <a:ext cx="321471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428860" y="17144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Mi nombre científico es Panthera Onca. Los jaguares son mamíferos así que dan nacimiento. Están también separada de la familia de gato.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6" name="Picture 2" descr="http://t2.gstatic.com/images?q=tbn:ANd9GcSkAeYeOGZMp8gFXR44FLg9aisvOS7O5qUIJxUBcvxfXFmfn3y31w"/>
          <p:cNvPicPr>
            <a:picLocks noChangeAspect="1" noChangeArrowheads="1"/>
          </p:cNvPicPr>
          <p:nvPr/>
        </p:nvPicPr>
        <p:blipFill>
          <a:blip r:embed="rId5" cstate="print"/>
          <a:srcRect l="11952"/>
          <a:stretch>
            <a:fillRect/>
          </a:stretch>
        </p:blipFill>
        <p:spPr bwMode="auto">
          <a:xfrm>
            <a:off x="5214942" y="4357694"/>
            <a:ext cx="2105023" cy="191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4" descr="http://t3.gstatic.com/images?q=tbn:ANd9GcRlkNB8U95cc93H_XB-GQmRjMD99GfHrfFRxdta2Fjk-xVzEpoIXQ"/>
          <p:cNvPicPr>
            <a:picLocks noChangeAspect="1" noChangeArrowheads="1"/>
          </p:cNvPicPr>
          <p:nvPr/>
        </p:nvPicPr>
        <p:blipFill>
          <a:blip r:embed="rId6" cstate="print"/>
          <a:srcRect l="19961" b="2345"/>
          <a:stretch>
            <a:fillRect/>
          </a:stretch>
        </p:blipFill>
        <p:spPr bwMode="auto">
          <a:xfrm>
            <a:off x="2143108" y="5072074"/>
            <a:ext cx="2005041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://t0.gstatic.com/images?q=tbn:ANd9GcRMOwPsA2uVCClWyTgHiw0PaGMX5tjYswHCbZBB8YyHq8scM0KnW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3143248"/>
            <a:ext cx="2571768" cy="2035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929058" y="3429000"/>
            <a:ext cx="285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Elephant" pitchFamily="18" charset="0"/>
              </a:rPr>
              <a:t>This is my family</a:t>
            </a:r>
            <a:endParaRPr lang="en-AU" dirty="0">
              <a:latin typeface="Elephant" pitchFamily="18" charset="0"/>
            </a:endParaRPr>
          </a:p>
        </p:txBody>
      </p:sp>
      <p:pic>
        <p:nvPicPr>
          <p:cNvPr id="11" name="Febe Page 2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2051720" y="764704"/>
            <a:ext cx="304800" cy="304800"/>
          </a:xfrm>
          <a:prstGeom prst="rect">
            <a:avLst/>
          </a:prstGeom>
        </p:spPr>
      </p:pic>
      <p:pic>
        <p:nvPicPr>
          <p:cNvPr id="14" name="Febe Page 6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2051720" y="22048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0047 C 0.08732 0.00717 0.10312 0.00277 0.12083 0.00162 C 0.14896 -0.00024 0.17621 -0.00487 0.20416 -0.00857 C 0.22569 -0.01737 0.27777 -0.01366 0.29948 -0.01459 C 0.30121 -0.01528 0.3085 -0.01875 0.31007 -0.01852 C 0.31198 -0.01806 0.31302 -0.01551 0.31475 -0.01459 C 0.31666 -0.01343 0.31875 -0.0132 0.32083 -0.0125 C 0.33854 -0.0132 0.35625 -0.01274 0.37378 -0.01459 C 0.37864 -0.01505 0.38402 -0.02246 0.38889 -0.02454 C 0.39236 -0.02917 0.39462 -0.03426 0.39809 -0.03889 C 0.39548 -0.05926 0.39375 -0.0588 0.37986 -0.06297 C 0.37378 -0.06852 0.37031 -0.06829 0.36319 -0.07107 C 0.34566 -0.07824 0.34409 -0.07917 0.32222 -0.08125 C 0.25295 -0.0801 0.21475 -0.07778 0.15555 -0.07315 C 0.12777 -0.06528 0.10104 -0.07778 0.07378 -0.08125 C 0.05277 -0.07963 0.02777 -0.08449 0.01163 -0.06297 C 0.01111 -0.06019 0.01163 -0.05672 0.01007 -0.05487 C 0.00816 -0.05278 0.00503 -0.05348 0.0026 -0.05301 C -0.01129 -0.05 -0.01042 -0.0507 -0.02778 -0.04885 C -0.03663 -0.04491 -0.04601 -0.04537 -0.05504 -0.04283 C -0.0566 -0.04144 -0.0592 -0.04121 -0.05955 -0.03889 C -0.06129 -0.02732 -0.05643 -0.01737 -0.05191 -0.00857 C -0.05139 0.00347 -0.05348 0.01643 -0.05052 0.02777 C -0.04948 0.03194 -0.04445 0.03055 -0.04132 0.03194 C -0.03334 0.03564 -0.025 0.03935 -0.01719 0.04398 C -0.01511 0.04513 -0.01302 0.04629 -0.01111 0.04814 C -0.00938 0.04976 -0.00851 0.05301 -0.0066 0.05416 C 0.00295 0.06041 0.01996 0.06851 0.03142 0.0743 C 0.04288 0.08009 0.05399 0.08773 0.06614 0.09051 C 0.08385 0.08888 0.0868 0.09328 0.09652 0.08032 C 0.09392 0.05301 0.09253 0.06805 0.1026 0.07222 C 0.12639 0.07152 0.15 0.07152 0.17378 0.07037 C 0.17934 0.07013 0.18541 0.06458 0.19045 0.06226 C 0.20121 0.0574 0.21284 0.05578 0.22378 0.05208 C 0.24531 0.04467 0.26823 0.05069 0.29045 0.05 C 0.28993 0.04791 0.28732 0.04351 0.28889 0.04398 C 0.29253 0.0449 0.29444 0.05138 0.29809 0.05208 C 0.30156 0.05277 0.30521 0.05347 0.30868 0.05416 C 0.35659 0.04861 0.40486 0.04305 0.4526 0.03588 C 0.46753 0.02801 0.48455 0.02708 0.49652 0.0118 C 0.49913 0.00138 0.49791 -0.00764 0.4934 -0.01667 C 0.49166 -0.02431 0.49166 -0.03102 0.4875 -0.03681 C 0.48576 -0.04352 0.4835 -0.04792 0.47986 -0.05301 C 0.47343 -0.07755 0.45486 -0.08449 0.4375 -0.08936 C 0.43038 -0.09537 0.42465 -0.09769 0.41614 -0.09931 C 0.40538 -0.10533 0.39375 -0.10602 0.38281 -0.11158 C 0.37014 -0.11806 0.36007 -0.125 0.34652 -0.12778 C 0.33264 -0.1338 0.3184 -0.13542 0.30416 -0.13982 C 0.27239 -0.13843 0.24045 -0.13797 0.20868 -0.13565 C 0.18628 -0.13403 0.16458 -0.12061 0.14201 -0.1176 C 0.10885 -0.10625 0.07257 -0.11389 0.03889 -0.11551 C 0.02274 -0.11482 0.00399 -0.12338 -0.00955 -0.11158 C -0.01563 -0.10625 -0.02014 -0.09653 -0.02622 -0.09121 C -0.054 -0.0669 -0.029 -0.09074 -0.04288 -0.08125 C -0.04775 -0.07778 -0.04983 -0.07362 -0.05504 -0.07107 C -0.0592 -0.06274 -0.06181 -0.05394 -0.06719 -0.04676 C -0.06545 -0.03612 -0.06702 -0.02454 -0.06407 -0.01459 C -0.06354 -0.0125 -0.05955 -0.01667 -0.05955 -0.01644 " pathEditMode="relative" rAng="0" ptsTypes="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2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950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214290"/>
            <a:ext cx="61722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I and other girl Jaguars can weigh up to 90 kg. Boy Jaguars can weigh up to 113 kg. Our tails are 76.2cm long. I’m 0.9144 meters tall and 1 meter long. 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170" name="AutoShape 2" descr="data:image/jpg;base64,/9j/4AAQSkZJRgABAQAAAQABAAD/2wBDAAkGBwgHBgkIBwgKCgkLDRYPDQwMDRsUFRAWIB0iIiAdHx8kKDQsJCYxJx8fLT0tMTU3Ojo6Iys/RD84QzQ5Ojf/2wBDAQoKCg0MDRoPDxo3JR8lNzc3Nzc3Nzc3Nzc3Nzc3Nzc3Nzc3Nzc3Nzc3Nzc3Nzc3Nzc3Nzc3Nzc3Nzc3Nzc3Nzf/wAARCACNALgDASIAAhEBAxEB/8QAHAABAAICAwEAAAAAAAAAAAAAAAcIBAYBAwUC/8QARRAAAQMDAgQCBAoJAwIHAAAAAQIDBAAFEQYhBxIxQVFhEyJxgRQVMlJVkZKUodEIFhcjQlNyscFD0uEkMzQ1RWKCpML/xAAUAQEAAAAAAAAAAAAAAAAAAAAA/8QAFBEBAAAAAAAAAAAAAAAAAAAAAP/aAAwDAQACEQMRAD8AnGlKUClKUClKUClKUClKUGj8WNZK0dp4OxeU3CWstRuYAhG2VLx3xt7yKrXO1JebhOE2XdprkgZCXPTKBSDjIGOg2HSpe/SDhSpsSJNaQVsw3Vodx/AFBIB9mR+IqCyMUE78EuIc25zv1dvskvuFsqhvubrWRkqSpRO5xuO+xzU11WDgZZ5Vx11EmMo/6e3hTr6z2ylSUgeZJ+oGrP0ClKUClKUClKUClKUClKUClKUClcE4rhtaXEBaFBSSMgg5BoPqlKUClKUClDtXj6m1NadL24zrzJDLfRCMZW4rwSnqT/ag+LxbfT+kV6JLrTiSHGyMgjvkdwaqxryPFiavuseCw2zHafKUNt/JGwzjw3ztUk3Dj6+4paIen20tHmAU9JJUR2OAkYOO2/tqI7xcl3W7S7g6hLa5DqnShPRJPagthw8gwoejbSuDFajIkxWpC0NjYKWgKO53PXvWy1X3THG9NlslvtT1gLiYkdLJeRLwVcowDylH+alzR2t7Jq6Pz2yRiQkAuxXRyuN+7uPMZFBs1K4BzXNApSlApSuCcdaDmlfKHEuJSpBCkqGQQcgjxr6oFKUoFKUoNf1uuerTc+PZ3Q3cHmFpYVkgg47HsewPY4qGOFfER7SsxWndTKdRAC/RoW7uYiwdwR80/h7Kny4QxKb9XZxPyT4+VRBxO0Ab6V3K1thF2bGHWycB8AbeXMBgA9xse2AmOFLjzozcmG+2+w4OZDrSgpKh5EV31TaDdb9pae41BlzLdIbX+9aSspBUPnJ6H3g1t8PjTq+Ky2hxyFJ5Bup+P6y/bykfhigs1Q9KrW9xy1a6SUItjO2MIjqPv3Ua1S9a61Ne0qRcL3LW0oEFptXo0EHsQnGR7c0E86+4r2nTbTkS2rbuF16BtBJaaO+61D+wOfZVdtQ3+56huK593lrkPK6ZPqtj5qR0SPZXmYrcNG8PrvqctOhsxoClf+IcG6x35E/xf2oNOpVhZ2gbLpTSdxmJtrb0hiI6tMiWA4pSw2ojbtv4YqvZ7UHFZVvnSoE1mZCfWxJZVzNutnBSalLhdpmy6j0hJF0tzbjjctTfwhB5XAOVJHrD2navD1hwxudmDkm1c1wgp3PKP3rfjlI6jzH1UEkcOOMES6Iatup1txLhnlRJxytPbbZP8KvwPbripZQoKSFJIUkjII6GqP4rYrDrnUtgjJjWq7vsx0q5gyoBaR5DIOB5CguBSq3xeO2qWQ2l+Ja5CUn1lKZWlSh7l4B91JvHTVDyz8FjW2MjthpS1D2kqwfqFBY5xaW0FayEpSMkk4AFQjxb4pMvMKsWlZRcU56smayTgD5jZHUnuRtjYZztGN71tqbUbJiXK6PvsrXkR0AJSo9hhIGfYc1JHCPhc/8ACm75qSOEpbwqLFWdwrrzLHbtgfXuKCQeEUC8WzREKNfdnRlTLSvltNH5KVZPXrt2GB2rda4GwArmgUpSgUpSgV5Go1woNtk3Oc76BqM2XHHPIdsdz2FetkeNV841azf1BeUaVsiy7GaeCHg2QfhD+RhI8knbzOfAUHg2+LJ4na5flSElq3tYLhQMFtkE8iO/rH88dAKyeIXDePp+0qu1pkvOModAeaeweRKiAkgjwJA38R75t4caSa0jplmEpKFTHR6SWsbhTh6j2DoKy9RW2PJacZkMhyLJQW3UdAQRgj30FbLHw6vV9tjVwtzsFbDmR6z+CkjqCMbGvdtvBu7vLPxhcYcZPYNBTqs+zYfjWfw5njRmu5elru4Tb5DxQ2snlw5tyL9ihgHzx4VYJmOy1gobSk+ON6CONLcKbLalIeMUyHx/ryzzEb52R0B88Z86kWLEZjJAaTvjBV41kUoNJ4uviPoW5+sE88dSRkdc4H+aqmTkCrLceZPodFPt82FOKQkbZzlYyPqBqtFBO/6Nq0uW2+x1pBAdZVg98hQ6e6pVl2o5Kox/+JP9qhj9GteLvekY+VHbOc+Cj+dT9QRpqXQdkva1LuNvDUnf9+z+7Xnzxsr35qOLvwbntqKrPcWH0ZOG5ALagO24yCfqqyC0IcTyrSFDwIzWKu2xV/6ZT/SSKCrUzhpqODEelSm4zbDKCtxZfGwApoDQjmrjIeXJVFiMEJK0t85Wo7lI3HQb58xtvW88cb+gzGNJWXnW8tSDK5F5KlH5DXt3yR/TUq6C003pXS8K1g87yElT6/nOKOVe4HYeQoII1ppN7Qc+23uwKdcjtKTzLewrkdHdWMbK37dvZU96K1HA1PYI9xtvKEqHK6yDuy4B6yT9fvBBrB1XYo1wgyYEtAVElII6fJPUEeYOCKhPQmoZnDXWb9rugUIDzoak52AGfUeTv0wcnyz4UFmaV8MutvMtusrS424kKQtJyFAjIIPhX3QKUpQKUrzdR3qJp6zybpcHAhiOjmO+6z2SPMnag07jDrdOl7IYUJwi6zkKQ0U9WkdCv29h5+ytK4CaKMmSrVNzby22SmClW/OvcKc93QeeT2FaXbmLrxS1+VvBQ9O4FvkK9WNHBAIHsGw8SfbVorbCj26CxChtJajsNhttCegAoMoV0S2BIjrbPUjbyNd9DQQDxu06Vxmr8ykhxjDEoY6pJ9VXuJI948KkThJrFOrNNoElwG5w8NSUk7q+av2EfiDXr6ntjMxh5h9ILEtstuDGeoqu2lLxN4b66UmVn0LbnoJiB0W0SMKA8RsofVtk0FrKV1x325LDbzKw404kKQtPRQPQ12UEM/pGSOWzQY/Moekkg4B2IShWfxUKgKpm/SNkZmWuOCrHM6vGdtggfX1qGaCTv0e18uvFp688B1PXGPWQf8VZWqpcGF+j4l2UkZyp1P1tLFWtoFeBrfU8bSenJN0kFKlpHIw0pWPSun5KR/c+QJr3id6rNxo1grUuozboC1Lt0BZbbCRs69nClefgPZ50GbwYscnVWs39Q3fmkNw1enW64P8AuSCfV8ttzt0wnyqxg6CtW4a6ZGldJxIDiR8KWPTSVDu4rqPdsPdW1UHRLjiQwpB2OPVPgahnjDpNVyt3xrEaJnQUkOoSBlxrO/2dz7M1NteTeogUn0wAIxhYoIs4Ea5+ENJ0vdHR6VoZgOKV8tIGS37gMjyyO1TQDmqqa+sD+jdTImWxa2Y76y/DdbOC0oHJQP6c7eRFT/w11gzrHTzcrITOZAbmNAYw5j5QHzT1H1dqDbaUpQaVrjiJb9FzY8e5wZjiZDfO06yElKsHBTuc5G31ioQ4p8RFa0lR48Ntxi1RsLQ2v5TjhG6lY22yQB7T32l3ivp9/UVgkQuYrkRj8Ii7blQB9X3gke3FVlWkoPKQQobEHsaCU+F2vtNaKtLqZEOc/cZSuaQ6hKcADPKlOSDjG/tNbr+3nTn0dcvso/3VXWlBYr9vOnPo65fZR/up+3nTn0dcvso/3VXWlBYSZxx03JZLZt1yB6g8qNj9qot4jais+pp8WfbWJLUhKPRvh5IwsA5Sdj1GSPZjwrTaUEv8OOLsbTmnkWm9R5Ur4OoiM4yASGzvynJ7HOPLA7VN+l70jUNkj3VmK/GZkZU0h8AKKc4CsA9DjI8qq1w80o7q3U0eAAoREEOS3B/C2DuM+J6D21bVhpuOwhllIQ02kJSkdAB2oK5fpASg7qiLHHN+7YUvy9ZZH/5/tUXVvXGaSJOu5acH9wy0g5O26Qvby9etFoNm4bviPruxOkFQEtAwPPb/ADVtZ0kQ4T8lTbjiWUFZQ0AVEAZ2B71TSwSBFvlukFJV6KU0sgd8LBxVxbgt5MdLrKinG6wBnagiXWvGi0ydOyo2nFSxcHx6NLjrPKG0n5SuvXGQPM1E+gpllt2pos3UJdMKMfShDSOcrWPkgjbbO/ur2uKej12K6quMNBNtlrKsj/RcO5SfLuPq7VoZ60Fl/wBt2j/nXD7t/wA0/bdo/wCdP+7f81WelBZj9t2j/nT/ALt/zXCuNmjVpKVGeQRgj4N1/Gq0UoJj1trfR2pbLIgFyaleeeM4YwyhY6Hr7j5GtD4f6tkaP1CzPaUtUVZCJbCTs43+Y6j/AJNaxXKRk0FqNPcUtPaiuzFrtaJ7kl7PKDHwkADJJOdgMUrX+AmkVWm0O32exyTJuUsc3VLGx6duY7+wClBJlziGQ2FN/wDcR08/Koc4kcOhelOXSyoSi4jd1knAkYHbwX+B/Gpxrz7hbw/lxoAOdx0zQUwfZdjvLZfaW06g4UhaSlST4EHpXXVm9VaJtF+CvjSF6OVjCZLfqOD3/wAXvzUcTuDMxPpDBu8ZwZPIl1tSCR2yRkUEV0rfVcJNThRA+AnzD53/AArLg8Hb26SZk2FHHbBUsnr5CgjjB8K93S+lLrqaUhi2xlchPrSHEkNo9pxufIZNTJpvg/Z44bXMQ5cXknJW8S23n+kdR5EmpSttrj29pCGW0J5BhISnlSkeAHag8fQGj4ejrKIMbLjyzzvvqACnFfkOwrYpCuRhxXggn8K7axrivkhunty4PvoKm8TFlzXN4UdsPBO//tSkf4rV69TUspuZqC5yGiFNuSXChSTkFPMcEe0V5dAq69rkCba4knlKQ+whzlJzgKSDj8apRVwOHUpMzQthdSrmxAaQo82d0pCTn3igxtSWOLMiPQZzIehyBgpV28PYR1BquutdDXDTD6nAhUm3K3blIHTyWOxH1f2Fs3W0OoKHEhST1Brx5lpV6/owHG1dUHw/zQU3pVgNRcLLDcvSKituWuSo5yyPUzju2dgPZitDuXCG/RwpcKREmADoFltR8B62340Ed0rbv2aav+iP/ss/769iFwfvzufhUqFHGNhzqWfwFBHaR6wyNqljhXwvfuspq735gtQGyFssK2Lx6gq8E+Xf2ddx0ZwhtVuLUi5INwkJPN6V5OED+lGcH2nPjt0qVGWUMoCGwAlIwAKD6QkJQAAAAMAAdKV9UoFKUoPhxtDqeVxIUnwIrHXbYqujZT/So1l0oMD4qi/NX9qu5uDGbIKWUkjurf8AvWTSg4xXNKwbteLdZoapd0mMxWEjdbqsA+zxPkKDNOe1Rpxm1xEsdlfs0Z3nukxoo5W1YLCD1WT2PgOta1rTjiktvQ9JsKBUnAnvjHKfFKCPxP1VCUqQ9KfW/IeceecPMtxxRUpR8ST1NB1nrXFKUAdal/gXrdmzSXbBdXw1ElL54riz6rbp2KSewVtjz9tRBX0kjO/SgvADkVzVfeGvF9y2IbteqnHX4SQA1NwVLZAGyVAbqHnufb2nqFNiz4rUmC+2/HdTzNuNK5kqHkRQdrjTbow4hKh5isVVriqOQ2U+SVGszNc0GCLXGB+Sr7VdzcKM2oKQykEdCd6yKUHGK5pSgUpSgUpSgUpSgUpSg633Estlxw4SnqcVVTXFv1Nd9VXSQ7b7vLaEt1Mda47iwGuc8oTtjGMdKtTLZD7C2ycc3f315/xOn+er7NBUg6av5P8A5Fc/ubn5U/Vm/wD0Hc/ubn5Vbf4oT/PV9mnxQn+er7NBUj9Wb/8AQdz+5uflT9Wb/wDQdz+5uflVt/ihP89X2afFCf56vs0FSP1Zv/0Hc/ubn5U/Vm//AEHc/ubn5Vbf4oT/AD1fZp8UJ/nq+zQVJGm9QD/0K5/c3PyrOtkDWltcBtkG/wAVXYR2XkZ9wG9Wo+KE/wA9X2a7YtsSw+l0OlXLnbl8qDttCnF2uGt/mLqmEFZUN+bAznzzWZSlApSlApSlApSlB//Z"/>
          <p:cNvSpPr>
            <a:spLocks noChangeAspect="1" noChangeArrowheads="1"/>
          </p:cNvSpPr>
          <p:nvPr/>
        </p:nvSpPr>
        <p:spPr bwMode="auto">
          <a:xfrm>
            <a:off x="63500" y="-531813"/>
            <a:ext cx="1409700" cy="1085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172" name="AutoShape 4" descr="data:image/jpg;base64,/9j/4AAQSkZJRgABAQAAAQABAAD/2wBDAAkGBwgHBgkIBwgKCgkLDRYPDQwMDRsUFRAWIB0iIiAdHx8kKDQsJCYxJx8fLT0tMTU3Ojo6Iys/RD84QzQ5Ojf/2wBDAQoKCg0MDRoPDxo3JR8lNzc3Nzc3Nzc3Nzc3Nzc3Nzc3Nzc3Nzc3Nzc3Nzc3Nzc3Nzc3Nzc3Nzc3Nzc3Nzc3Nzf/wAARCACNALgDASIAAhEBAxEB/8QAHAABAAICAwEAAAAAAAAAAAAAAAcIBAYBAwUC/8QARRAAAQMDAgQCBAoJAwIHAAAAAQIDBAAFEQYhBxIxQVFhEyJxgRQVMlJVkZKUodEIFhcjQlNyscFD0uEkMzQ1RWKCpML/xAAUAQEAAAAAAAAAAAAAAAAAAAAA/8QAFBEBAAAAAAAAAAAAAAAAAAAAAP/aAAwDAQACEQMRAD8AnGlKUClKUClKUClKUClKUGj8WNZK0dp4OxeU3CWstRuYAhG2VLx3xt7yKrXO1JebhOE2XdprkgZCXPTKBSDjIGOg2HSpe/SDhSpsSJNaQVsw3Vodx/AFBIB9mR+IqCyMUE78EuIc25zv1dvskvuFsqhvubrWRkqSpRO5xuO+xzU11WDgZZ5Vx11EmMo/6e3hTr6z2ylSUgeZJ+oGrP0ClKUClKUClKUClKUClKUClKUClcE4rhtaXEBaFBSSMgg5BoPqlKUClKUClDtXj6m1NadL24zrzJDLfRCMZW4rwSnqT/ag+LxbfT+kV6JLrTiSHGyMgjvkdwaqxryPFiavuseCw2zHafKUNt/JGwzjw3ztUk3Dj6+4paIen20tHmAU9JJUR2OAkYOO2/tqI7xcl3W7S7g6hLa5DqnShPRJPagthw8gwoejbSuDFajIkxWpC0NjYKWgKO53PXvWy1X3THG9NlslvtT1gLiYkdLJeRLwVcowDylH+alzR2t7Jq6Pz2yRiQkAuxXRyuN+7uPMZFBs1K4BzXNApSlApSuCcdaDmlfKHEuJSpBCkqGQQcgjxr6oFKUoFKUoNf1uuerTc+PZ3Q3cHmFpYVkgg47HsewPY4qGOFfER7SsxWndTKdRAC/RoW7uYiwdwR80/h7Kny4QxKb9XZxPyT4+VRBxO0Ab6V3K1thF2bGHWycB8AbeXMBgA9xse2AmOFLjzozcmG+2+w4OZDrSgpKh5EV31TaDdb9pae41BlzLdIbX+9aSspBUPnJ6H3g1t8PjTq+Ky2hxyFJ5Bup+P6y/bykfhigs1Q9KrW9xy1a6SUItjO2MIjqPv3Ua1S9a61Ne0qRcL3LW0oEFptXo0EHsQnGR7c0E86+4r2nTbTkS2rbuF16BtBJaaO+61D+wOfZVdtQ3+56huK593lrkPK6ZPqtj5qR0SPZXmYrcNG8PrvqctOhsxoClf+IcG6x35E/xf2oNOpVhZ2gbLpTSdxmJtrb0hiI6tMiWA4pSw2ojbtv4YqvZ7UHFZVvnSoE1mZCfWxJZVzNutnBSalLhdpmy6j0hJF0tzbjjctTfwhB5XAOVJHrD2navD1hwxudmDkm1c1wgp3PKP3rfjlI6jzH1UEkcOOMES6Iatup1txLhnlRJxytPbbZP8KvwPbripZQoKSFJIUkjII6GqP4rYrDrnUtgjJjWq7vsx0q5gyoBaR5DIOB5CguBSq3xeO2qWQ2l+Ja5CUn1lKZWlSh7l4B91JvHTVDyz8FjW2MjthpS1D2kqwfqFBY5xaW0FayEpSMkk4AFQjxb4pMvMKsWlZRcU56smayTgD5jZHUnuRtjYZztGN71tqbUbJiXK6PvsrXkR0AJSo9hhIGfYc1JHCPhc/8ACm75qSOEpbwqLFWdwrrzLHbtgfXuKCQeEUC8WzREKNfdnRlTLSvltNH5KVZPXrt2GB2rda4GwArmgUpSgUpSgV5Go1woNtk3Oc76BqM2XHHPIdsdz2FetkeNV841azf1BeUaVsiy7GaeCHg2QfhD+RhI8knbzOfAUHg2+LJ4na5flSElq3tYLhQMFtkE8iO/rH88dAKyeIXDePp+0qu1pkvOModAeaeweRKiAkgjwJA38R75t4caSa0jplmEpKFTHR6SWsbhTh6j2DoKy9RW2PJacZkMhyLJQW3UdAQRgj30FbLHw6vV9tjVwtzsFbDmR6z+CkjqCMbGvdtvBu7vLPxhcYcZPYNBTqs+zYfjWfw5njRmu5elru4Tb5DxQ2snlw5tyL9ihgHzx4VYJmOy1gobSk+ON6CONLcKbLalIeMUyHx/ryzzEb52R0B88Z86kWLEZjJAaTvjBV41kUoNJ4uviPoW5+sE88dSRkdc4H+aqmTkCrLceZPodFPt82FOKQkbZzlYyPqBqtFBO/6Nq0uW2+x1pBAdZVg98hQ6e6pVl2o5Kox/+JP9qhj9GteLvekY+VHbOc+Cj+dT9QRpqXQdkva1LuNvDUnf9+z+7Xnzxsr35qOLvwbntqKrPcWH0ZOG5ALagO24yCfqqyC0IcTyrSFDwIzWKu2xV/6ZT/SSKCrUzhpqODEelSm4zbDKCtxZfGwApoDQjmrjIeXJVFiMEJK0t85Wo7lI3HQb58xtvW88cb+gzGNJWXnW8tSDK5F5KlH5DXt3yR/TUq6C003pXS8K1g87yElT6/nOKOVe4HYeQoII1ppN7Qc+23uwKdcjtKTzLewrkdHdWMbK37dvZU96K1HA1PYI9xtvKEqHK6yDuy4B6yT9fvBBrB1XYo1wgyYEtAVElII6fJPUEeYOCKhPQmoZnDXWb9rugUIDzoak52AGfUeTv0wcnyz4UFmaV8MutvMtusrS424kKQtJyFAjIIPhX3QKUpQKUrzdR3qJp6zybpcHAhiOjmO+6z2SPMnag07jDrdOl7IYUJwi6zkKQ0U9WkdCv29h5+ytK4CaKMmSrVNzby22SmClW/OvcKc93QeeT2FaXbmLrxS1+VvBQ9O4FvkK9WNHBAIHsGw8SfbVorbCj26CxChtJajsNhttCegAoMoV0S2BIjrbPUjbyNd9DQQDxu06Vxmr8ykhxjDEoY6pJ9VXuJI948KkThJrFOrNNoElwG5w8NSUk7q+av2EfiDXr6ntjMxh5h9ILEtstuDGeoqu2lLxN4b66UmVn0LbnoJiB0W0SMKA8RsofVtk0FrKV1x325LDbzKw404kKQtPRQPQ12UEM/pGSOWzQY/Moekkg4B2IShWfxUKgKpm/SNkZmWuOCrHM6vGdtggfX1qGaCTv0e18uvFp688B1PXGPWQf8VZWqpcGF+j4l2UkZyp1P1tLFWtoFeBrfU8bSenJN0kFKlpHIw0pWPSun5KR/c+QJr3id6rNxo1grUuozboC1Lt0BZbbCRs69nClefgPZ50GbwYscnVWs39Q3fmkNw1enW64P8AuSCfV8ttzt0wnyqxg6CtW4a6ZGldJxIDiR8KWPTSVDu4rqPdsPdW1UHRLjiQwpB2OPVPgahnjDpNVyt3xrEaJnQUkOoSBlxrO/2dz7M1NteTeogUn0wAIxhYoIs4Ea5+ENJ0vdHR6VoZgOKV8tIGS37gMjyyO1TQDmqqa+sD+jdTImWxa2Y76y/DdbOC0oHJQP6c7eRFT/w11gzrHTzcrITOZAbmNAYw5j5QHzT1H1dqDbaUpQaVrjiJb9FzY8e5wZjiZDfO06yElKsHBTuc5G31ioQ4p8RFa0lR48Ntxi1RsLQ2v5TjhG6lY22yQB7T32l3ivp9/UVgkQuYrkRj8Ii7blQB9X3gke3FVlWkoPKQQobEHsaCU+F2vtNaKtLqZEOc/cZSuaQ6hKcADPKlOSDjG/tNbr+3nTn0dcvso/3VXWlBYr9vOnPo65fZR/up+3nTn0dcvso/3VXWlBYSZxx03JZLZt1yB6g8qNj9qot4jais+pp8WfbWJLUhKPRvh5IwsA5Sdj1GSPZjwrTaUEv8OOLsbTmnkWm9R5Ur4OoiM4yASGzvynJ7HOPLA7VN+l70jUNkj3VmK/GZkZU0h8AKKc4CsA9DjI8qq1w80o7q3U0eAAoREEOS3B/C2DuM+J6D21bVhpuOwhllIQ02kJSkdAB2oK5fpASg7qiLHHN+7YUvy9ZZH/5/tUXVvXGaSJOu5acH9wy0g5O26Qvby9etFoNm4bviPruxOkFQEtAwPPb/ADVtZ0kQ4T8lTbjiWUFZQ0AVEAZ2B71TSwSBFvlukFJV6KU0sgd8LBxVxbgt5MdLrKinG6wBnagiXWvGi0ydOyo2nFSxcHx6NLjrPKG0n5SuvXGQPM1E+gpllt2pos3UJdMKMfShDSOcrWPkgjbbO/ur2uKej12K6quMNBNtlrKsj/RcO5SfLuPq7VoZ60Fl/wBt2j/nXD7t/wA0/bdo/wCdP+7f81WelBZj9t2j/nT/ALt/zXCuNmjVpKVGeQRgj4N1/Gq0UoJj1trfR2pbLIgFyaleeeM4YwyhY6Hr7j5GtD4f6tkaP1CzPaUtUVZCJbCTs43+Y6j/AJNaxXKRk0FqNPcUtPaiuzFrtaJ7kl7PKDHwkADJJOdgMUrX+AmkVWm0O32exyTJuUsc3VLGx6duY7+wClBJlziGQ2FN/wDcR08/Koc4kcOhelOXSyoSi4jd1knAkYHbwX+B/Gpxrz7hbw/lxoAOdx0zQUwfZdjvLZfaW06g4UhaSlST4EHpXXVm9VaJtF+CvjSF6OVjCZLfqOD3/wAXvzUcTuDMxPpDBu8ZwZPIl1tSCR2yRkUEV0rfVcJNThRA+AnzD53/AArLg8Hb26SZk2FHHbBUsnr5CgjjB8K93S+lLrqaUhi2xlchPrSHEkNo9pxufIZNTJpvg/Z44bXMQ5cXknJW8S23n+kdR5EmpSttrj29pCGW0J5BhISnlSkeAHag8fQGj4ejrKIMbLjyzzvvqACnFfkOwrYpCuRhxXggn8K7axrivkhunty4PvoKm8TFlzXN4UdsPBO//tSkf4rV69TUspuZqC5yGiFNuSXChSTkFPMcEe0V5dAq69rkCba4knlKQ+whzlJzgKSDj8apRVwOHUpMzQthdSrmxAaQo82d0pCTn3igxtSWOLMiPQZzIehyBgpV28PYR1BquutdDXDTD6nAhUm3K3blIHTyWOxH1f2Fs3W0OoKHEhST1Brx5lpV6/owHG1dUHw/zQU3pVgNRcLLDcvSKituWuSo5yyPUzju2dgPZitDuXCG/RwpcKREmADoFltR8B62340Ed0rbv2aav+iP/ss/769iFwfvzufhUqFHGNhzqWfwFBHaR6wyNqljhXwvfuspq735gtQGyFssK2Lx6gq8E+Xf2ddx0ZwhtVuLUi5INwkJPN6V5OED+lGcH2nPjt0qVGWUMoCGwAlIwAKD6QkJQAAAAMAAdKV9UoFKUoPhxtDqeVxIUnwIrHXbYqujZT/So1l0oMD4qi/NX9qu5uDGbIKWUkjurf8AvWTSg4xXNKwbteLdZoapd0mMxWEjdbqsA+zxPkKDNOe1Rpxm1xEsdlfs0Z3nukxoo5W1YLCD1WT2PgOta1rTjiktvQ9JsKBUnAnvjHKfFKCPxP1VCUqQ9KfW/IeceecPMtxxRUpR8ST1NB1nrXFKUAdal/gXrdmzSXbBdXw1ElL54riz6rbp2KSewVtjz9tRBX0kjO/SgvADkVzVfeGvF9y2IbteqnHX4SQA1NwVLZAGyVAbqHnufb2nqFNiz4rUmC+2/HdTzNuNK5kqHkRQdrjTbow4hKh5isVVriqOQ2U+SVGszNc0GCLXGB+Sr7VdzcKM2oKQykEdCd6yKUHGK5pSgUpSgUpSgUpSgUpSg633Estlxw4SnqcVVTXFv1Nd9VXSQ7b7vLaEt1Mda47iwGuc8oTtjGMdKtTLZD7C2ycc3f315/xOn+er7NBUg6av5P8A5Fc/ubn5U/Vm/wD0Hc/ubn5Vbf4oT/PV9mnxQn+er7NBUj9Wb/8AQdz+5uflT9Wb/wDQdz+5uflVt/ihP89X2afFCf56vs0FSP1Zv/0Hc/ubn5U/Vm//AEHc/ubn5Vbf4oT/AD1fZp8UJ/nq+zQVJGm9QD/0K5/c3PyrOtkDWltcBtkG/wAVXYR2XkZ9wG9Wo+KE/wA9X2a7YtsSw+l0OlXLnbl8qDttCnF2uGt/mLqmEFZUN+bAznzzWZSlApSlApSlApSlB//Z"/>
          <p:cNvSpPr>
            <a:spLocks noChangeAspect="1" noChangeArrowheads="1"/>
          </p:cNvSpPr>
          <p:nvPr/>
        </p:nvSpPr>
        <p:spPr bwMode="auto">
          <a:xfrm>
            <a:off x="63500" y="-531813"/>
            <a:ext cx="1409700" cy="1085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174" name="Picture 6" descr="http://t0.gstatic.com/images?q=tbn:ANd9GcRMOwPsA2uVCClWyTgHiw0PaGMX5tjYswHCbZBB8YyHq8scM0KnW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857628"/>
            <a:ext cx="3286148" cy="26003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43636" y="2857496"/>
            <a:ext cx="2571768" cy="609064"/>
          </a:xfrm>
          <a:prstGeom prst="cloudCallout">
            <a:avLst>
              <a:gd name="adj1" fmla="val -48919"/>
              <a:gd name="adj2" fmla="val 179766"/>
            </a:avLst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</a:t>
            </a:r>
            <a:r>
              <a:rPr lang="en-US" dirty="0" smtClean="0"/>
              <a:t>Z</a:t>
            </a:r>
            <a:r>
              <a:rPr lang="en-US" sz="1600" dirty="0" smtClean="0"/>
              <a:t>Z</a:t>
            </a:r>
            <a:r>
              <a:rPr lang="en-US" sz="1400" dirty="0" smtClean="0"/>
              <a:t>Z</a:t>
            </a:r>
            <a:r>
              <a:rPr lang="en-US" sz="1200" dirty="0" smtClean="0"/>
              <a:t>Z</a:t>
            </a:r>
            <a:r>
              <a:rPr lang="en-US" sz="1100" dirty="0" smtClean="0"/>
              <a:t>Z</a:t>
            </a:r>
            <a:r>
              <a:rPr lang="en-US" sz="1050" dirty="0" smtClean="0"/>
              <a:t>Z</a:t>
            </a:r>
            <a:r>
              <a:rPr lang="en-US" sz="1000" dirty="0" smtClean="0"/>
              <a:t>Z</a:t>
            </a:r>
            <a:r>
              <a:rPr lang="en-US" sz="900" dirty="0" smtClean="0"/>
              <a:t>Z</a:t>
            </a:r>
            <a:r>
              <a:rPr lang="en-US" sz="800" dirty="0" smtClean="0"/>
              <a:t>Z</a:t>
            </a:r>
            <a:r>
              <a:rPr lang="en-US" dirty="0" smtClean="0"/>
              <a:t>.......</a:t>
            </a:r>
            <a:endParaRPr lang="en-AU" sz="2000" dirty="0"/>
          </a:p>
        </p:txBody>
      </p:sp>
      <p:sp>
        <p:nvSpPr>
          <p:cNvPr id="2" name="AutoShape 2" descr="data:image/jpg;base64,/9j/4AAQSkZJRgABAQAAAQABAAD/2wCEAAkGBhQSEBQTExQRFRUVFBYXGRYXFxUXFxYXFhgWFRYXFhYXHSYfGBkjGxUWIC8gIycpLCwsFR8xNTIqNSYrLCkBCQoKBQUFDQUFDSkYEhgpKSkpKSkpKSkpKSkpKSkpKSkpKSkpKSkpKSkpKSkpKSkpKSkpKSkpKSkpKSkpKSkpKf/AABEIAOEA4AMBIgACEQEDEQH/xAAbAAEAAwEBAQEAAAAAAAAAAAAABQYHBAMBAv/EAEsQAAIBAgMCCgYHBQQJBQAAAAECAwARBBIhBTEGBxMiQVFhcXOBMjRScpGzIzVCgpKhsRQzU2Kig5Oy0RYXJENjwcLS0xVVZKPx/8QAFAEBAAAAAAAAAAAAAAAAAAAAAP/EABQRAQAAAAAAAAAAAAAAAAAAAAD/2gAMAwEAAhEDEQA/ANxpSlApSlApSlApSlApSlApSlArP+FfDOYTvDA/JrGQrOFVmZ7XYDOCoUXA3XJB1FtdArG+MTZM2FxZmVoeSmdiqlgpDsM8lwxH2gWuD9u1Bc+BHDBsRI+HmKmRFDhgMpZdMwYDS4zLqLXzbuaSbjWWcUOxS0suMd4yxDRhFZWYc4AswW4Ucyw11BPnqdApSlApSlApSlApSlApSlApSlApSlApSlApSqntzjEiw8zQhGkYXUEc1eV9LkybXAChmLAEC1hc6UFspWcYbjPlRxy6RFGP2AyMOwF2Ks3YSt79mtth4Z4Nhf8AaYU/lkYRsO9JLEfCgmqVVNp8YkCAiENO3WObGO+RhqPdDVQ9r8LJsXcMxdP4cfNi+8SfpPMtu3Cg0vFcNcHGSDOrEdEYeXy+jB17K8V4f4Mn9447TDOB8SlqyblGJtnRSPsrZ2A8934aMlteVcdrZMvndR+ooNxwG1Ip1zRSJIOnKwNu8DUHsNY9wugAx+I5JZbZ+cTyBJdvpHsWGbJzlABvbL1WA4UmZSHtcjdJESGHaLc4dHoseiv3DimkLuzFy0h5xtc2AAJt2AUFh4tGtjSJFkzmJ8jXiAABTOrLHvvzSD0WNabjNoRwrmlkjjXrdlUfFjWKLtN4JEdHMZKuuYAFrMBotwdSQNwv1V5STO7F7HN0ySks35kse5iKDWZeHeDX/fZtfsRyv5jIpuO3dXZs3hLhsQcsUqM3sm6v1+g4DdfR0GsVaUX1xCg9X0Q/I6/nftr9BmIH7uUb+bodOkasCfMd9BvdKyjYnGBNCQjMZl9iUlZQP5ZDct55veFXnZvDfCzb5BE3sS2Q+RJyt90mgnqVE4zhXhYluZ4ibaKjK7t2Kikkmql/rQcyEpFEYwbZc5z+bAFQ3Tlsbbr9NBodKgNgcNcPi3KRl1YXIDrlzZTZ8upuVYEEb9L6ixM/QKUpQKUpQKUpQKUpQKoe1uLdpcU0iSqkbM8uq5mEjhgy5dAYyXZr5gQdNd9Xyqfxi4bEcmk0DSWhEjERls2Yhcj5V9ILZwRrpIdCL0FX2TweU498Jix9hghjdtWssga1rEFM2jAgZGBvcVJ4nipZb8jiSB0KwZenrRsg0/4duwX08OCIxGNxy4uRQAjNmdVZEYKjxKqZicxJa5sSBl1toDplBmEXFbiCee8Fr72eWXz5Mqq+V/MVYtm8XMCWMzPMer0Ix3Ipue5marbSg8sNhUjUKiqijcqgKB3AaV6Wr7SghNq8DsNPcmMI/wDEjsj3OuthZ+5gRrWW4vZ/ITTRFs2SVhmta9wrbrnrrbayzjPwAjxCMscYEoLMweYO7rZTmWMHmhSvRYnfuFBGbE2L+1YqOLOUGWRiQAxsAoIFzYHnbzcdhrSdncCcLEB9Esre3KBI3kCMq/dAqs8VWzwRLMUjurZEfPIzjMqmRSrgEL6BFxfU9Fq0Og/EcCqAqqAALAAAADqAG6uPGbBw8t+UghcneWRSd1r5rXv2130oKPtnizRr8g4UH/dy3dPutqy+ebstUF/qyxm4NCB1cu5H9cBPletVpQZ3geKb+PiGI6UjBAPYSTlP4BvPfUK+wGk2hLhsIq8kmgZnchMiorlrgkguWAA6QdAASNerItqbRxGz8ZiMqjPMJirMCbq0uZGQDQt9Ja2uq2tQWfgpwEfD4lpZHBEbuY7b35TNdm6gA5AXrudbAm7VAcCoJ0woGIMhJdigkLNIqaWDs12JLZmFzcBlGlrCfoFKUoFKUoFKUoFKUoFU/jOmcYWMIzqWmynKzJmHITnKxUi63A0OmlXCqVxgw8rPgYAWBkla5UAkLeJXtcEXCuTqCLKT0UEVwCntjzHE2IEBikYJK4OoMN2yIcg5zOdADzjetKrKeLd/9sgZibyYSU62Az8uykLp7EINtdxNatQKUpQKUpQKzzhLgUm2lKJAWCwRZRmcAXMhNgpFaHVD2x9ZzeBD+slBz8WcYTE4lVzWMaGxZiLh5ADzidbaVolZ7xc+t4jwk+ZJWhUClKUClKUCsl4XTl8diRK85WPMsQRlsjmOBk0bQJmzEledut01rJrG8fh8+OkXMyh8ekRsF3TzYkMwzA84CNbdGpuD0BpPArGPLgo3kYs2aVSx3kJLIi3PSbKNanKqXFkx/YmDeks8isDoQ3NJBH2Tc3t21baBSlKBSlKBSlKBSlKCO4QLOcNIMMbS2GU80G2YZspbQNlzWvpe1UjZEeLlZsbOj/7JBMsQKjPLIgkANhfMdWFxoSFtvar5tbElIWK+mbKnvucqadQJBO/QGvfC4cRoqL6KKFHcoAG/uoMu2VgJlwMGLwyhnwjYhbMNJInJYsgJGbKGcWvqQd9rVeuCMmJaAtivSLXS4VXyEL6YQADnZrC17WvrXZsD1WH3BXzYnNQw/wAFuTHuABo/6GUHtBoJGlKUClKUCqHtj6zm8CH9ZKvlUPbH1nN4EP6yUHjxc+t4jwk+ZJWhVnvFz63iPCT5klaFQKUpQKUpQVbhptbGYfI+HjDoA2YBc5ZtMqFRYqD0EHedbWAanbXws2HSGWZQJZsY2KyDUh4ypjjABsWOeQhRqeaOg1pOP580MXQCZW7o7BB353Rv7M9xbaHNj8eH/GtBSdqtjMFPLDh0fk8ViDKskcYYhnUZk5ylF1S3OtuB6SV0DAcpyUfK5eUyLny+jnsM2Xsve1ee1cMXiYLbOLMl92dCHS/ZmUX7L164PEiSNJFvZ1VhffZgCL/Gg9qUpQKUpQKUpQKUpQR0/PxMa9ESmU+8+aOPv05b4CpGo7Y3OV5f4zlx1ZAAkZHeiq2vSx3bhI0Efwe9Vh9wV8n+jxKN0SqYz76gvGfw8qCfcFfeD3qsPuCvTa2GLxMF9MWdPfQhkv2ZgAewmg7KV44TEiSNHXc6hh3MLjf317UClKUCqHtj6zm8CH9ZKvlUPbH1nN4EP6yUHjxc+t4jwk+ZJWhVnvFz63iPCT5klaFQKUpQKUrk2riTHCxW2c2VL7i7kIl+zMwoPHZfPeaX2nyL7kV0/wAfKnuYV9216Mfjw/MWurB4URxqi3sqhRfebC1yek9tcu2vRj8eH5i0EhUdsrmNLF7Dll9yW7g/jMi9yDvMjUdjeZPFJ0NeJ/vXaMnrs4yjxjQSNKUoFKUoFKUoFcG2nPJcmps0pEa9YzXzMO1UDN92u+o795iv5YV8uUk/QqgPlN0a3DvRAAABYAWA6gN1fqlKCP4Peqw+4KkKj+D3qsPuCpCgjtl8x5YfZblF9yUlvycSC3QAvWKkajtocyWKXoJ5J+6S2QnrIkCAeI3XUjQKUpQKoe2PrObwIf1kq+VQ9sfWc3gQ/rJQePFz63iPCT5klaFWe8XPreI8JPmSVoVApSlAqOxP0mIjTojBlbvN0iBHV+8bvjWpGo7Y/PDzfxWJXw15kdj0ggZ/7Q0EjUftr0Y/Hh+YtSFR+2vRj8eH5i0EhXLtPCmSJ1GjEXU9TrzkbyYKfKuqlB4YLFCSNXGmYA2O9T0qe0G4I6wa96jtncySaLoDCRexZbk+fKLKe4juEjQKUpQKUpQfmSQKCSQAASSdAANSSequLY0Z5POwIaVjIQdCM3oKe1UCL92vm2TmVYf4zZD7li0nxRSt+guKkAKBSlKCP4Peqw+4KkKj+D3qsPuCpCg58fhRLE6E2zKRfpUncw7QbEdor87MxfKRKxFmtZh7LqSrr5MGHlXVUdhOZiJI+hwJV7/RlA7jkbvl+ISNKUoFUPbH1nN4EP6yVfKoe2PrObwIf1koPHi59bxHhJ8yStCrPeLn1vEeEnzJK0KgUpSg4dszERFVNnktGh6mfm5vui7dymuuGEIqqosqgADqAFgPhXDJ9JilHRChc+/JdE+CCT8YqRoFR+2vRj8eH5i1IVH7a9GPx4fmLQSFKUoI7aPMlil6L8k3dKVCnv5RYx3Maka58fheVieO9sykX6QTuYdoNj5V82biuUiRyLEjnD2WGjr5MCPKg6aUpQKUryxWIEaM7eiilj3KLn8hQccHPxLt0QryY95wskh7svJAfe85GuPZOHKRKG9Nru/UHcl3A7AWIHYBXZQKUpQR/B71WH3BUhUfwe9Vh9wVIUCo7bHMyTfwnu3hsCj37ACH/s6ka/E0IdWVhcMCCOsEWIoP3SuHY0xMQVjdoy0bHrKHKG09oZW+9XdQKoe2PrObwIf1kq+VQ9sfWc3gQ/rJQePFz63iPCT5klaFWe8XPreI8JPmSVoVAr4zWFzX2o/bbXj5Ib5mEfblb94R3Rhz3gUDYi3jMh3zOZPumyx6dB5NY79t926pCviiwtX2gVH7a9GPx4fmLUhUftr0Y/Hh+YtBIUpSgVHYHmTSxdB+lX75IkA67OMxP/GHZeRqO2nzHhl9l+Tb3JiEA/vOSPcD3EJGlKUCo7avPaOH23DN4cRDt3gtkQjqc9VSNR2C580snQp5JOqy6yEdRLnKfBFBI0pSgUpSgj+D3qsPuCpCo/g96rD7gqQoFKUoI4fR4o+zMl/7SPQ+ZQr/AHR85GuDbUZ5LOoJaIiRbbzl9JR2shdPv12xyBgCCCCAQRuIO4ig/VUPbH1nN4EP6yVfKoe2PrObwIf1koPHi59bxHhJ8yStCrPeLn1vEeEnzJK0KgVHJz8UT0Qpl7M8lmbuIRU8pTu6e6WQKpYmwAJJ6gNSa49ixkQhmFmkJka+8F+cFPurlXuQUHfSlKBUftr0Y/Hh+YtSFR+2vRj8eH5i0EhSlKBXji8MJI3RtzqVPcRavalBybKxJeFWb09VfqzoSj27MytXXUdheZiJU6JAJV79EkA7iqMe2WpGghtt8LMPhg4aVDKqkiIG7k5cygqoJW+liR01XY+MaCGJUjjnlYDVyFjVmJu7HOcwuSx9Hea8+MbgmWvi4SVYLaUDUEKLLIV6So0JBByga82xoBRxvUN2qR/ha1viaC9ycarfZwq2/mmIP5RGuaXjRxBPNhgUdRZ2P4ubf4CqS2JUeldfeBX8zofKv0k6ncynuIP6UFtfjLxhOgwoHVycjfnyo/Svg4ycZ/8AF/upP/NVXIou+gn9kcYeLWGNR+zWCgC8UhPzhUvhuG2MYjXCd3Iyj8+WNqoOA/dp3CpLD45l3C9BpGF25jGGa2EYez9KhP3udb8Jr3PCHEjfhYm9zEX8ufEutUjC8OREtnRe8yBf1G+uuPjJw5+y993NIk1F7+jrpagtbcNlU2lw+Lj3a5Y5B/8AS7nTur8cH+FWFyGLlkTk2KoJLxEp6SBVlCk5VIU9qHoIqh47hM0h5kch7WAQf1a/AH/lXjszY+IxsvJAhAbFytzkS/pF2G/Q2AFyRvsCQG0g1Q9sfWc3gQ/rJV2weESKNY41CoihVUaAKBYAVSdsfWc3gQ/rJQePFz63iPCT5klX+adUUs7KqqCSzEAADUkk6AVQOLn1vEeEnzJK0CSMMCCAQRYg7iDvBoKht7hzhmTk0MkoZgHyIcpQG7gM+VWDAFLqT6V9N9c83Gd7GGY9WeRV+IQPbyJqq8IeCsmCkyqxMTE8mWuykb8hO9XA7SCBcDeBE/tDj0oz3oQw+Byt8AaC6TcZU5PNhgXsLO/52S3wNcr8YOMIIvhhfpET3HcTKRfvB7qqT7WiX0nCaX54KW1tvcAb69osWjei6Npfmsp069DuoJ//AE1xv8Yf3cf+Vc2O4Y4whLzD97Gf3ce8MCOio/Keo1z4v7HiJ/iFBY04Z40m3Lj+7j/yqZwHCXGtYZ8K3vRSAnvZZLfBapYB7a78JtgxnUX87UF6XbeMUG8OFc33rNJHp3GJvjfpr9DhZMLl8HLb+SWFz8GZdPPyqqpxhxD0gvlIp/5Ux3DaNhaNJj3pl/NyB+dBYMVw0gLROVniZHsQ8Tao4yuC8eZbC6ta+pjHYasGA27h59IponNr5VdSw71vcHsIrIMTtGWToVB2ksfgLD+qrZwB4HkuuMnLMRcwq2gW4KmUKNNVJC3ubNe+osGhVQeFHAUqTLhVJBJLQi3N6bxdn8nbzfZq/UoMOvYkagg2INwQRvDA6g9h1r8PArekqnvAP61r22eC8GJ1kSz2sJE5rj732h2NcdlUzaXF5iEN4WSZeokRyDyPNbvuvdQQGz9nwnTk0ANr2GX81sf/ANqzYHgvhWGsIP35f++oH/0zEQtz8PiBbfaNnHxjzDzvap/Y224tzSxqbbmdVPwYjtoPuJ4J4RU0hUdzSaf1VV9pbNhGgjS2tr3a1+1iT1fCrbtfbkCpbloPKSP/ADqpvnmb6NJZPcjdxruuVBA7zQcCYRBqEQEdIVQfjavXsqYwfA/Fy2tCUB+1KyoPgLv0ez1dGtWrZHFzElmxDcsfYAyxea3u/wB42Ps0FP2DwflxbfRi0YNmlPor1hfbbsG7ptWo7H2PHhohHGDbeWNizt0sxAFzp2AAAAAACuuKIKoVQFUCwAAAAG4ADcK/dAqh7Y+s5vAh/WSrxPOqKXchVUEkk2AA3kmsn4QbZebFvPC0kasqoLqhLBM3OIdTlvm3b7AX1JACa4ufW8R4SfMkrQqyvgLtMYbEsZmYiZVTOcqhCCzDNYDmkta/QbdBJGqUHPjsAk0bRyKGRhqPzBBGoIOoI1BFZhwk4LSYQltXhvpJpdb7lktu97cdNx0Or1+XQEEEAgixB1BB3gigxCvP9ljLXZIyTvJVSfMkVpO1eLuGQ5oWMB9kDNF/d3GX7pUdlVvG8AsXH6KxyjrRgreaSWA/EaDj2VsfDnTkILdXJpYd2lWyHZUOVfoYdw+wmlvKqvhcJiIWs+HxIseiJ3HxjDDzvarDhNvwZBmmiT33VP8AERQcW2tjYfU8hDew15Nb/p2VUsTgYgbCOP8AAv8AlVm2ttVZDaLNKejk1eS46xkBuO3tqLg4PYqU3XDzdGrBYxru/elT8AaCNGm6vhP5kAdpOgA6yegdNWvBcXE7ayyRRdihpW8/RCn8Qq3bF4J4fDWZFzSfxHsz9tjayDsUAGgrfBjgKWtLilsNCsJ6e2Uf9H4vZF9pSgUpSgUpSgV8KivtKD85B1Cv1SlAr8ySBQSSAALknQADeSeiuXa21o8NEZZSQosNASSWNgABvJJ/5mwBNZTwx4Uvi54wkR5NVJ5N3UEktbOqi65gOsnQixFyCGjYvhtg4zYzK56ow0tuw8mCAe+oqbjMhHoQ4hj0X5JRftu97doBrN1xmgzLInYVzW7Lx5h+dfGnR7ASgdiuoJ7Ov4WoLzjOMJZo2jkwmdHFmUyCxH4az9o4Q7LyQ3kgKOUIXoDlVFm8hfo6a6Rg1O/M3vMzfkSR+Ve6xWFgth1AWHwFBybP5HllJgjdUN2jb6Nm6hYqSVuQTcAHdcgmtBHGbbT9mP8Aej/tqjy4cMOcoI7Re3x3V4/sqjczr3O1vhe3la1BpEXGbFpmgxC9ZHJML9nPDEfdFSuE4bYOQ2EyoeqQNFfsHKAAnurIhikUWMq6b8zJfztb9K+jGqfRu3ugkfH0fiaDdo5AwBBBBFwRqCDuIPTX6rH+CHCc4TEEOr8lJGxMaZSwYMmWQqWCi4ZxpcnTfaw1nA41Jo1kjOZHFwdRp2g6g9BB1BBBoPevhFfaUC1KUoFKUoFKUoFKUoFKUoFKUoFKUoKpxlJfBW1/fRagkEc7TUbtbVl8sDEWISQfzc0/EAgntAFbvPArqUdVZWBBVgCCDvBB0IqobQ4tY2N4JWi/lYcqo7rsrDzY9G6gzPUfx1/DKP8Aqb9PK9fpcfb0miIPtxul+znG35GrdjOAGLTVRFKP5Wyt+FwB/X0+dcX+j2KjPOw04v1ZH+UzW87UEZgtpQWObD4OQ6EKrIb9d/o7j4GpQbZwn/t2H+MX/irsgwViBLhpj087DSuOnXSMipFzs9LCSCFDbc+EZCe2zxAnvoK/NtfClbDZ2Gv2mK3yqiMTtKI7oMEnYWS/wEVXmM4BweTw8be5g3e3VfJEbedcE+EJvyWHmAHs4eVLdwKDt3UFMbF3tlMYFvsI8gB7Cth1aWFDnb+M3eViH5c+2/r899WNuDuLk1XDTkXPpcmn5SOp+AqQwnF5intnMMQ7S0jDvVQB/X0+VBT4sM27moD0Jqx73Yb/ACv21rHF7Fl2dEALDNMR2gzysD23BvfpveuTZvFxChvM7TH2bZI/NQSW7ixHZVsjjCgKoAAAAAFgANAABuFB+qUpQKUpQKUpQKUpQKUpQKUpQKUpQKUpQKUpQK+GlKD5X0UpQDXylKD6K+0pQKUpQKUpQKUpQKUpQKUpQf/Z"/>
          <p:cNvSpPr>
            <a:spLocks noChangeAspect="1" noChangeArrowheads="1"/>
          </p:cNvSpPr>
          <p:nvPr/>
        </p:nvSpPr>
        <p:spPr bwMode="auto">
          <a:xfrm>
            <a:off x="63500" y="-1038225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4" name="AutoShape 4" descr="data:image/jpg;base64,/9j/4AAQSkZJRgABAQAAAQABAAD/2wCEAAkGBhQSEBQTExQRFRUVFBYXGRYXFxUXFxYXFhgWFRYXFhYXHSYfGBkjGxUWIC8gIycpLCwsFR8xNTIqNSYrLCkBCQoKBQUFDQUFDSkYEhgpKSkpKSkpKSkpKSkpKSkpKSkpKSkpKSkpKSkpKSkpKSkpKSkpKSkpKSkpKSkpKSkpKf/AABEIAOEA4AMBIgACEQEDEQH/xAAbAAEAAwEBAQEAAAAAAAAAAAAABQYHBAMBAv/EAEsQAAIBAgMCCgYHBQQJBQAAAAECAwARBBIhBTEGBxMiQVFhcXOBMjRScpGzIzVCgpKhsRQzU2Kig5Oy0RYXJENjwcLS0xVVZKPx/8QAFAEBAAAAAAAAAAAAAAAAAAAAAP/EABQRAQAAAAAAAAAAAAAAAAAAAAD/2gAMAwEAAhEDEQA/ANxpSlApSlApSlApSlApSlApSlArP+FfDOYTvDA/JrGQrOFVmZ7XYDOCoUXA3XJB1FtdArG+MTZM2FxZmVoeSmdiqlgpDsM8lwxH2gWuD9u1Bc+BHDBsRI+HmKmRFDhgMpZdMwYDS4zLqLXzbuaSbjWWcUOxS0suMd4yxDRhFZWYc4AswW4Ucyw11BPnqdApSlApSlApSlApSlApSlApSlApSlApSlApSqntzjEiw8zQhGkYXUEc1eV9LkybXAChmLAEC1hc6UFspWcYbjPlRxy6RFGP2AyMOwF2Ks3YSt79mtth4Z4Nhf8AaYU/lkYRsO9JLEfCgmqVVNp8YkCAiENO3WObGO+RhqPdDVQ9r8LJsXcMxdP4cfNi+8SfpPMtu3Cg0vFcNcHGSDOrEdEYeXy+jB17K8V4f4Mn9447TDOB8SlqyblGJtnRSPsrZ2A8934aMlteVcdrZMvndR+ooNxwG1Ip1zRSJIOnKwNu8DUHsNY9wugAx+I5JZbZ+cTyBJdvpHsWGbJzlABvbL1WA4UmZSHtcjdJESGHaLc4dHoseiv3DimkLuzFy0h5xtc2AAJt2AUFh4tGtjSJFkzmJ8jXiAABTOrLHvvzSD0WNabjNoRwrmlkjjXrdlUfFjWKLtN4JEdHMZKuuYAFrMBotwdSQNwv1V5STO7F7HN0ySks35kse5iKDWZeHeDX/fZtfsRyv5jIpuO3dXZs3hLhsQcsUqM3sm6v1+g4DdfR0GsVaUX1xCg9X0Q/I6/nftr9BmIH7uUb+bodOkasCfMd9BvdKyjYnGBNCQjMZl9iUlZQP5ZDct55veFXnZvDfCzb5BE3sS2Q+RJyt90mgnqVE4zhXhYluZ4ibaKjK7t2Kikkmql/rQcyEpFEYwbZc5z+bAFQ3Tlsbbr9NBodKgNgcNcPi3KRl1YXIDrlzZTZ8upuVYEEb9L6ixM/QKUpQKUpQKUpQKUpQKoe1uLdpcU0iSqkbM8uq5mEjhgy5dAYyXZr5gQdNd9Xyqfxi4bEcmk0DSWhEjERls2Yhcj5V9ILZwRrpIdCL0FX2TweU498Jix9hghjdtWssga1rEFM2jAgZGBvcVJ4nipZb8jiSB0KwZenrRsg0/4duwX08OCIxGNxy4uRQAjNmdVZEYKjxKqZicxJa5sSBl1toDplBmEXFbiCee8Fr72eWXz5Mqq+V/MVYtm8XMCWMzPMer0Ix3Ipue5marbSg8sNhUjUKiqijcqgKB3AaV6Wr7SghNq8DsNPcmMI/wDEjsj3OuthZ+5gRrWW4vZ/ITTRFs2SVhmta9wrbrnrrbayzjPwAjxCMscYEoLMweYO7rZTmWMHmhSvRYnfuFBGbE2L+1YqOLOUGWRiQAxsAoIFzYHnbzcdhrSdncCcLEB9Esre3KBI3kCMq/dAqs8VWzwRLMUjurZEfPIzjMqmRSrgEL6BFxfU9Fq0Og/EcCqAqqAALAAAADqAG6uPGbBw8t+UghcneWRSd1r5rXv2130oKPtnizRr8g4UH/dy3dPutqy+ebstUF/qyxm4NCB1cu5H9cBPletVpQZ3geKb+PiGI6UjBAPYSTlP4BvPfUK+wGk2hLhsIq8kmgZnchMiorlrgkguWAA6QdAASNerItqbRxGz8ZiMqjPMJirMCbq0uZGQDQt9Ja2uq2tQWfgpwEfD4lpZHBEbuY7b35TNdm6gA5AXrudbAm7VAcCoJ0woGIMhJdigkLNIqaWDs12JLZmFzcBlGlrCfoFKUoFKUoFKUoFKUoFU/jOmcYWMIzqWmynKzJmHITnKxUi63A0OmlXCqVxgw8rPgYAWBkla5UAkLeJXtcEXCuTqCLKT0UEVwCntjzHE2IEBikYJK4OoMN2yIcg5zOdADzjetKrKeLd/9sgZibyYSU62Az8uykLp7EINtdxNatQKUpQKUpQKzzhLgUm2lKJAWCwRZRmcAXMhNgpFaHVD2x9ZzeBD+slBz8WcYTE4lVzWMaGxZiLh5ADzidbaVolZ7xc+t4jwk+ZJWhUClKUClKUCsl4XTl8diRK85WPMsQRlsjmOBk0bQJmzEledut01rJrG8fh8+OkXMyh8ekRsF3TzYkMwzA84CNbdGpuD0BpPArGPLgo3kYs2aVSx3kJLIi3PSbKNanKqXFkx/YmDeks8isDoQ3NJBH2Tc3t21baBSlKBSlKBSlKBSlKCO4QLOcNIMMbS2GU80G2YZspbQNlzWvpe1UjZEeLlZsbOj/7JBMsQKjPLIgkANhfMdWFxoSFtvar5tbElIWK+mbKnvucqadQJBO/QGvfC4cRoqL6KKFHcoAG/uoMu2VgJlwMGLwyhnwjYhbMNJInJYsgJGbKGcWvqQd9rVeuCMmJaAtivSLXS4VXyEL6YQADnZrC17WvrXZsD1WH3BXzYnNQw/wAFuTHuABo/6GUHtBoJGlKUClKUCqHtj6zm8CH9ZKvlUPbH1nN4EP6yUHjxc+t4jwk+ZJWhVnvFz63iPCT5klaFQKUpQKUpQVbhptbGYfI+HjDoA2YBc5ZtMqFRYqD0EHedbWAanbXws2HSGWZQJZsY2KyDUh4ypjjABsWOeQhRqeaOg1pOP580MXQCZW7o7BB353Rv7M9xbaHNj8eH/GtBSdqtjMFPLDh0fk8ViDKskcYYhnUZk5ylF1S3OtuB6SV0DAcpyUfK5eUyLny+jnsM2Xsve1ee1cMXiYLbOLMl92dCHS/ZmUX7L164PEiSNJFvZ1VhffZgCL/Gg9qUpQKUpQKUpQKUpQR0/PxMa9ESmU+8+aOPv05b4CpGo7Y3OV5f4zlx1ZAAkZHeiq2vSx3bhI0Efwe9Vh9wV8n+jxKN0SqYz76gvGfw8qCfcFfeD3qsPuCvTa2GLxMF9MWdPfQhkv2ZgAewmg7KV44TEiSNHXc6hh3MLjf317UClKUCqHtj6zm8CH9ZKvlUPbH1nN4EP6yUHjxc+t4jwk+ZJWhVnvFz63iPCT5klaFQKUpQKUrk2riTHCxW2c2VL7i7kIl+zMwoPHZfPeaX2nyL7kV0/wAfKnuYV9216Mfjw/MWurB4URxqi3sqhRfebC1yek9tcu2vRj8eH5i0EhUdsrmNLF7Dll9yW7g/jMi9yDvMjUdjeZPFJ0NeJ/vXaMnrs4yjxjQSNKUoFKUoFKUoFcG2nPJcmps0pEa9YzXzMO1UDN92u+o795iv5YV8uUk/QqgPlN0a3DvRAAABYAWA6gN1fqlKCP4Peqw+4KkKj+D3qsPuCpCgjtl8x5YfZblF9yUlvycSC3QAvWKkajtocyWKXoJ5J+6S2QnrIkCAeI3XUjQKUpQKoe2PrObwIf1kq+VQ9sfWc3gQ/rJQePFz63iPCT5klaFWe8XPreI8JPmSVoVApSlAqOxP0mIjTojBlbvN0iBHV+8bvjWpGo7Y/PDzfxWJXw15kdj0ggZ/7Q0EjUftr0Y/Hh+YtSFR+2vRj8eH5i0EhXLtPCmSJ1GjEXU9TrzkbyYKfKuqlB4YLFCSNXGmYA2O9T0qe0G4I6wa96jtncySaLoDCRexZbk+fKLKe4juEjQKUpQKUpQfmSQKCSQAASSdAANSSequLY0Z5POwIaVjIQdCM3oKe1UCL92vm2TmVYf4zZD7li0nxRSt+guKkAKBSlKCP4Peqw+4KkKj+D3qsPuCpCg58fhRLE6E2zKRfpUncw7QbEdor87MxfKRKxFmtZh7LqSrr5MGHlXVUdhOZiJI+hwJV7/RlA7jkbvl+ISNKUoFUPbH1nN4EP6yVfKoe2PrObwIf1koPHi59bxHhJ8yStCrPeLn1vEeEnzJK0KgUpSg4dszERFVNnktGh6mfm5vui7dymuuGEIqqosqgADqAFgPhXDJ9JilHRChc+/JdE+CCT8YqRoFR+2vRj8eH5i1IVH7a9GPx4fmLQSFKUoI7aPMlil6L8k3dKVCnv5RYx3Maka58fheVieO9sykX6QTuYdoNj5V82biuUiRyLEjnD2WGjr5MCPKg6aUpQKUryxWIEaM7eiilj3KLn8hQccHPxLt0QryY95wskh7svJAfe85GuPZOHKRKG9Nru/UHcl3A7AWIHYBXZQKUpQR/B71WH3BUhUfwe9Vh9wVIUCo7bHMyTfwnu3hsCj37ACH/s6ka/E0IdWVhcMCCOsEWIoP3SuHY0xMQVjdoy0bHrKHKG09oZW+9XdQKoe2PrObwIf1kq+VQ9sfWc3gQ/rJQePFz63iPCT5klaFWe8XPreI8JPmSVoVAr4zWFzX2o/bbXj5Ib5mEfblb94R3Rhz3gUDYi3jMh3zOZPumyx6dB5NY79t926pCviiwtX2gVH7a9GPx4fmLUhUftr0Y/Hh+YtBIUpSgVHYHmTSxdB+lX75IkA67OMxP/GHZeRqO2nzHhl9l+Tb3JiEA/vOSPcD3EJGlKUCo7avPaOH23DN4cRDt3gtkQjqc9VSNR2C580snQp5JOqy6yEdRLnKfBFBI0pSgUpSgj+D3qsPuCpCo/g96rD7gqQoFKUoI4fR4o+zMl/7SPQ+ZQr/AHR85GuDbUZ5LOoJaIiRbbzl9JR2shdPv12xyBgCCCCAQRuIO4ig/VUPbH1nN4EP6yVfKoe2PrObwIf1koPHi59bxHhJ8yStCrPeLn1vEeEnzJK0KgVHJz8UT0Qpl7M8lmbuIRU8pTu6e6WQKpYmwAJJ6gNSa49ixkQhmFmkJka+8F+cFPurlXuQUHfSlKBUftr0Y/Hh+YtSFR+2vRj8eH5i0EhSlKBXji8MJI3RtzqVPcRavalBybKxJeFWb09VfqzoSj27MytXXUdheZiJU6JAJV79EkA7iqMe2WpGghtt8LMPhg4aVDKqkiIG7k5cygqoJW+liR01XY+MaCGJUjjnlYDVyFjVmJu7HOcwuSx9Hea8+MbgmWvi4SVYLaUDUEKLLIV6So0JBByga82xoBRxvUN2qR/ha1viaC9ycarfZwq2/mmIP5RGuaXjRxBPNhgUdRZ2P4ubf4CqS2JUeldfeBX8zofKv0k6ncynuIP6UFtfjLxhOgwoHVycjfnyo/Svg4ycZ/8AF/upP/NVXIou+gn9kcYeLWGNR+zWCgC8UhPzhUvhuG2MYjXCd3Iyj8+WNqoOA/dp3CpLD45l3C9BpGF25jGGa2EYez9KhP3udb8Jr3PCHEjfhYm9zEX8ufEutUjC8OREtnRe8yBf1G+uuPjJw5+y993NIk1F7+jrpagtbcNlU2lw+Lj3a5Y5B/8AS7nTur8cH+FWFyGLlkTk2KoJLxEp6SBVlCk5VIU9qHoIqh47hM0h5kch7WAQf1a/AH/lXjszY+IxsvJAhAbFytzkS/pF2G/Q2AFyRvsCQG0g1Q9sfWc3gQ/rJV2weESKNY41CoihVUaAKBYAVSdsfWc3gQ/rJQePFz63iPCT5klX+adUUs7KqqCSzEAADUkk6AVQOLn1vEeEnzJK0CSMMCCAQRYg7iDvBoKht7hzhmTk0MkoZgHyIcpQG7gM+VWDAFLqT6V9N9c83Gd7GGY9WeRV+IQPbyJqq8IeCsmCkyqxMTE8mWuykb8hO9XA7SCBcDeBE/tDj0oz3oQw+Byt8AaC6TcZU5PNhgXsLO/52S3wNcr8YOMIIvhhfpET3HcTKRfvB7qqT7WiX0nCaX54KW1tvcAb69osWjei6Npfmsp069DuoJ//AE1xv8Yf3cf+Vc2O4Y4whLzD97Gf3ce8MCOio/Keo1z4v7HiJ/iFBY04Z40m3Lj+7j/yqZwHCXGtYZ8K3vRSAnvZZLfBapYB7a78JtgxnUX87UF6XbeMUG8OFc33rNJHp3GJvjfpr9DhZMLl8HLb+SWFz8GZdPPyqqpxhxD0gvlIp/5Ux3DaNhaNJj3pl/NyB+dBYMVw0gLROVniZHsQ8Tao4yuC8eZbC6ta+pjHYasGA27h59IponNr5VdSw71vcHsIrIMTtGWToVB2ksfgLD+qrZwB4HkuuMnLMRcwq2gW4KmUKNNVJC3ubNe+osGhVQeFHAUqTLhVJBJLQi3N6bxdn8nbzfZq/UoMOvYkagg2INwQRvDA6g9h1r8PArekqnvAP61r22eC8GJ1kSz2sJE5rj732h2NcdlUzaXF5iEN4WSZeokRyDyPNbvuvdQQGz9nwnTk0ANr2GX81sf/ANqzYHgvhWGsIP35f++oH/0zEQtz8PiBbfaNnHxjzDzvap/Y224tzSxqbbmdVPwYjtoPuJ4J4RU0hUdzSaf1VV9pbNhGgjS2tr3a1+1iT1fCrbtfbkCpbloPKSP/ADqpvnmb6NJZPcjdxruuVBA7zQcCYRBqEQEdIVQfjavXsqYwfA/Fy2tCUB+1KyoPgLv0ez1dGtWrZHFzElmxDcsfYAyxea3u/wB42Ps0FP2DwflxbfRi0YNmlPor1hfbbsG7ptWo7H2PHhohHGDbeWNizt0sxAFzp2AAAAAACuuKIKoVQFUCwAAAAG4ADcK/dAqh7Y+s5vAh/WSrxPOqKXchVUEkk2AA3kmsn4QbZebFvPC0kasqoLqhLBM3OIdTlvm3b7AX1JACa4ufW8R4SfMkrQqyvgLtMYbEsZmYiZVTOcqhCCzDNYDmkta/QbdBJGqUHPjsAk0bRyKGRhqPzBBGoIOoI1BFZhwk4LSYQltXhvpJpdb7lktu97cdNx0Or1+XQEEEAgixB1BB3gigxCvP9ljLXZIyTvJVSfMkVpO1eLuGQ5oWMB9kDNF/d3GX7pUdlVvG8AsXH6KxyjrRgreaSWA/EaDj2VsfDnTkILdXJpYd2lWyHZUOVfoYdw+wmlvKqvhcJiIWs+HxIseiJ3HxjDDzvarDhNvwZBmmiT33VP8AERQcW2tjYfU8hDew15Nb/p2VUsTgYgbCOP8AAv8AlVm2ttVZDaLNKejk1eS46xkBuO3tqLg4PYqU3XDzdGrBYxru/elT8AaCNGm6vhP5kAdpOgA6yegdNWvBcXE7ayyRRdihpW8/RCn8Qq3bF4J4fDWZFzSfxHsz9tjayDsUAGgrfBjgKWtLilsNCsJ6e2Uf9H4vZF9pSgUpSgUpSgV8KivtKD85B1Cv1SlAr8ySBQSSAALknQADeSeiuXa21o8NEZZSQosNASSWNgABvJJ/5mwBNZTwx4Uvi54wkR5NVJ5N3UEktbOqi65gOsnQixFyCGjYvhtg4zYzK56ow0tuw8mCAe+oqbjMhHoQ4hj0X5JRftu97doBrN1xmgzLInYVzW7Lx5h+dfGnR7ASgdiuoJ7Ov4WoLzjOMJZo2jkwmdHFmUyCxH4az9o4Q7LyQ3kgKOUIXoDlVFm8hfo6a6Rg1O/M3vMzfkSR+Ve6xWFgth1AWHwFBybP5HllJgjdUN2jb6Nm6hYqSVuQTcAHdcgmtBHGbbT9mP8Aej/tqjy4cMOcoI7Re3x3V4/sqjczr3O1vhe3la1BpEXGbFpmgxC9ZHJML9nPDEfdFSuE4bYOQ2EyoeqQNFfsHKAAnurIhikUWMq6b8zJfztb9K+jGqfRu3ugkfH0fiaDdo5AwBBBBFwRqCDuIPTX6rH+CHCc4TEEOr8lJGxMaZSwYMmWQqWCi4ZxpcnTfaw1nA41Jo1kjOZHFwdRp2g6g9BB1BBBoPevhFfaUC1KUoFKUoFKUoFKUoFKUoFKUoFKUoKpxlJfBW1/fRagkEc7TUbtbVl8sDEWISQfzc0/EAgntAFbvPArqUdVZWBBVgCCDvBB0IqobQ4tY2N4JWi/lYcqo7rsrDzY9G6gzPUfx1/DKP8Aqb9PK9fpcfb0miIPtxul+znG35GrdjOAGLTVRFKP5Wyt+FwB/X0+dcX+j2KjPOw04v1ZH+UzW87UEZgtpQWObD4OQ6EKrIb9d/o7j4GpQbZwn/t2H+MX/irsgwViBLhpj087DSuOnXSMipFzs9LCSCFDbc+EZCe2zxAnvoK/NtfClbDZ2Gv2mK3yqiMTtKI7oMEnYWS/wEVXmM4BweTw8be5g3e3VfJEbedcE+EJvyWHmAHs4eVLdwKDt3UFMbF3tlMYFvsI8gB7Cth1aWFDnb+M3eViH5c+2/r899WNuDuLk1XDTkXPpcmn5SOp+AqQwnF5intnMMQ7S0jDvVQB/X0+VBT4sM27moD0Jqx73Yb/ACv21rHF7Fl2dEALDNMR2gzysD23BvfpveuTZvFxChvM7TH2bZI/NQSW7ixHZVsjjCgKoAAAAAFgANAABuFB+qUpQKUpQKUpQKUpQKUpQKUpQKUpQKUpQKUpQK+GlKD5X0UpQDXylKD6K+0pQKUpQKUpQKUpQKUpQKUpQf/Z"/>
          <p:cNvSpPr>
            <a:spLocks noChangeAspect="1" noChangeArrowheads="1"/>
          </p:cNvSpPr>
          <p:nvPr/>
        </p:nvSpPr>
        <p:spPr bwMode="auto">
          <a:xfrm>
            <a:off x="63500" y="-1038225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" name="Picture 2" descr="http://t0.gstatic.com/images?q=tbn:ANd9GcQQoX29p57dep7drY2wCW2lIMfK5SYWeA6P6yBe-bmeEZ9sk4a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500174"/>
            <a:ext cx="2933710" cy="3071834"/>
          </a:xfrm>
          <a:prstGeom prst="rect">
            <a:avLst/>
          </a:prstGeom>
          <a:noFill/>
        </p:spPr>
      </p:pic>
      <p:pic>
        <p:nvPicPr>
          <p:cNvPr id="10" name="Picture 6" descr="http://t0.gstatic.com/images?q=tbn:ANd9GcSqjVz2fErQ3SAmfVvzZxOGoU7bX0KrSw8LMMre_ITUrPM7dGs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2500306"/>
            <a:ext cx="981078" cy="1573108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643306" y="1214422"/>
            <a:ext cx="52149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I y otros jaguares de la muchacha puede pesar hasta 90 kilogramos. Los jaguares del muchacho pueden pesar hasta 113 kilogramos. Nuestras colas son los 76.2cm largos. Tengo 0.9144 metros de alto y 1 metro de largo.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13" name="febe page 3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660232" y="404664"/>
            <a:ext cx="304800" cy="304800"/>
          </a:xfrm>
          <a:prstGeom prst="rect">
            <a:avLst/>
          </a:prstGeom>
        </p:spPr>
      </p:pic>
      <p:pic>
        <p:nvPicPr>
          <p:cNvPr id="15" name="Febe Page 7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5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025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hows the extent and boundaries of tectonic plates, with superimposed outlines of the continents they suppor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108" y="571480"/>
            <a:ext cx="6172200" cy="1371600"/>
          </a:xfrm>
        </p:spPr>
        <p:txBody>
          <a:bodyPr>
            <a:normAutofit lnSpcReduction="10000"/>
          </a:bodyPr>
          <a:lstStyle/>
          <a:p>
            <a:r>
              <a:rPr lang="en-AU" dirty="0" smtClean="0">
                <a:solidFill>
                  <a:schemeClr val="tx1"/>
                </a:solidFill>
                <a:latin typeface="Comic Sans MS" pitchFamily="66" charset="0"/>
              </a:rPr>
              <a:t>I live in South America but my family and friends can also be found in Arizona, Central America, Louisiana, Mexico, New Mexico and Texas. I live in Rainforests and I’m barely seen higher than 8000 feet. I can also live in dry woodland and grassland.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124" name="Picture 4" descr="http://t2.gstatic.com/images?q=tbn:ANd9GcTPrUHoWd2jk8nfgNnJGNR51tXQOTfPeidfWRxmhwOQpxWt_H9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143248"/>
            <a:ext cx="3357571" cy="3357571"/>
          </a:xfrm>
          <a:prstGeom prst="rect">
            <a:avLst/>
          </a:prstGeom>
          <a:noFill/>
        </p:spPr>
      </p:pic>
      <p:sp>
        <p:nvSpPr>
          <p:cNvPr id="5" name="Left Arrow 4"/>
          <p:cNvSpPr/>
          <p:nvPr/>
        </p:nvSpPr>
        <p:spPr>
          <a:xfrm>
            <a:off x="9144000" y="4214818"/>
            <a:ext cx="2286048" cy="128588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4000496" y="20002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Vivo en Suramérica pero mi familia y los amigos pueden también ser encontrados en Arizona, America Central, Luisiana, México, New México y Tejas. Vivo en selvas tropicales y me ven apenas más arriba de 8000 pies. Puedo también vivir en arbolado y prado secos.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9" name="Febe Page 4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619672" y="1124744"/>
            <a:ext cx="304800" cy="304800"/>
          </a:xfrm>
          <a:prstGeom prst="rect">
            <a:avLst/>
          </a:prstGeom>
        </p:spPr>
      </p:pic>
      <p:pic>
        <p:nvPicPr>
          <p:cNvPr id="10" name="Febe Page 8 Span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3275856" y="24928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66 0.00162 L -0.73524 0.001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100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100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670" y="285728"/>
            <a:ext cx="6172200" cy="1371600"/>
          </a:xfrm>
        </p:spPr>
        <p:txBody>
          <a:bodyPr/>
          <a:lstStyle/>
          <a:p>
            <a:r>
              <a:rPr lang="en-AU" dirty="0" smtClean="0">
                <a:solidFill>
                  <a:schemeClr val="tx1"/>
                </a:solidFill>
                <a:latin typeface="Comic Sans MS" pitchFamily="66" charset="0"/>
              </a:rPr>
              <a:t>We have nice long teeth that can pierce a reptiles shell and we have sharp claws to kill our prey like deer, peccaries and otters. 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t3.gstatic.com/images?q=tbn:ANd9GcSCBnCLfwSo6iAhcsXBhAkRyL1iSRNvoqTi92rUL2bgPJU-XvEfOXfy2P1k"/>
          <p:cNvPicPr>
            <a:picLocks noChangeAspect="1" noChangeArrowheads="1"/>
          </p:cNvPicPr>
          <p:nvPr/>
        </p:nvPicPr>
        <p:blipFill>
          <a:blip r:embed="rId4" cstate="print"/>
          <a:srcRect l="21363"/>
          <a:stretch>
            <a:fillRect/>
          </a:stretch>
        </p:blipFill>
        <p:spPr bwMode="auto">
          <a:xfrm>
            <a:off x="6072198" y="3929066"/>
            <a:ext cx="2857488" cy="2400306"/>
          </a:xfrm>
          <a:prstGeom prst="rect">
            <a:avLst/>
          </a:prstGeom>
          <a:noFill/>
        </p:spPr>
      </p:pic>
      <p:pic>
        <p:nvPicPr>
          <p:cNvPr id="4098" name="Picture 2" descr="http://upload.wikimedia.org/wikipedia/commons/thumb/0/0c/Panthera_onca_at_the_Toronto_Zoo_2.jpg/220px-Panthera_onca_at_the_Toronto_Zoo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357422" y="4143380"/>
            <a:ext cx="2428892" cy="192882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000496" y="150017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Tenemos dientes largos agradables que puedan perforar una cáscara de los reptiles y tenemos garras agudas para matar nuestra presa como ciervos, peccaries y nutrias.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7" name="Febe Page 5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547664" y="548680"/>
            <a:ext cx="440432" cy="440432"/>
          </a:xfrm>
          <a:prstGeom prst="rect">
            <a:avLst/>
          </a:prstGeom>
        </p:spPr>
      </p:pic>
      <p:pic>
        <p:nvPicPr>
          <p:cNvPr id="8" name="Febe Page 9 Spanish 5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3419872" y="22768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2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108" y="571480"/>
            <a:ext cx="6172200" cy="13716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chemeClr val="tx1"/>
                </a:solidFill>
                <a:latin typeface="Comic Sans MS" pitchFamily="66" charset="0"/>
              </a:rPr>
              <a:t>We are very good hunters and we eat meat. We hunt and eat deer, peccaries, otters, fish and other marine animals. Other mammals, amphibians and reptiles are also our dinner.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t3.gstatic.com/images?q=tbn:ANd9GcSCBnCLfwSo6iAhcsXBhAkRyL1iSRNvoqTi92rUL2bgPJU-XvEfOXfy2P1k"/>
          <p:cNvPicPr>
            <a:picLocks noChangeAspect="1" noChangeArrowheads="1"/>
          </p:cNvPicPr>
          <p:nvPr/>
        </p:nvPicPr>
        <p:blipFill>
          <a:blip r:embed="rId4" cstate="print"/>
          <a:srcRect l="21363"/>
          <a:stretch>
            <a:fillRect/>
          </a:stretch>
        </p:blipFill>
        <p:spPr bwMode="auto">
          <a:xfrm>
            <a:off x="6143636" y="4457694"/>
            <a:ext cx="2857488" cy="2400306"/>
          </a:xfrm>
          <a:prstGeom prst="rect">
            <a:avLst/>
          </a:prstGeom>
          <a:noFill/>
        </p:spPr>
      </p:pic>
      <p:pic>
        <p:nvPicPr>
          <p:cNvPr id="3076" name="Picture 4" descr="http://t3.gstatic.com/images?q=tbn:ANd9GcTXflVtxzBeOH7ZZHd18-Yyy0qMNg4HXGZ4OybTvtoqiaBo7Eqa8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214546" cy="1833543"/>
          </a:xfrm>
          <a:prstGeom prst="rect">
            <a:avLst/>
          </a:prstGeom>
          <a:noFill/>
        </p:spPr>
      </p:pic>
      <p:pic>
        <p:nvPicPr>
          <p:cNvPr id="3078" name="Picture 6" descr="http://t0.gstatic.com/images?q=tbn:ANd9GcTOXxyF0IOSZBMuLP3f8kbZswVkVZTMi2Votm30N98yOCcL60zO0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786190"/>
            <a:ext cx="1981605" cy="1970473"/>
          </a:xfrm>
          <a:prstGeom prst="rect">
            <a:avLst/>
          </a:prstGeom>
          <a:noFill/>
        </p:spPr>
      </p:pic>
      <p:sp>
        <p:nvSpPr>
          <p:cNvPr id="3080" name="AutoShape 8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2" name="AutoShape 10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4" name="AutoShape 12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6" name="AutoShape 14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88" name="AutoShape 16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90" name="AutoShape 18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92" name="AutoShape 20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094" name="AutoShape 22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3096" name="Picture 24" descr="http://t2.gstatic.com/images?q=tbn:ANd9GcQMJLo9hPSZy5QmuvOIyrpk8Ray2cK8RkfgvNdGQrZxXz7bHTZnJw"/>
          <p:cNvPicPr>
            <a:picLocks noChangeAspect="1" noChangeArrowheads="1"/>
          </p:cNvPicPr>
          <p:nvPr/>
        </p:nvPicPr>
        <p:blipFill>
          <a:blip r:embed="rId7" cstate="print"/>
          <a:srcRect r="34545"/>
          <a:stretch>
            <a:fillRect/>
          </a:stretch>
        </p:blipFill>
        <p:spPr bwMode="auto">
          <a:xfrm>
            <a:off x="6715140" y="1785926"/>
            <a:ext cx="2071702" cy="2028828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285720" y="20002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Somos cazadores muy buenos y comemos la carne. Buscamos y comemos ciervos, peccaries, nutrias, pescados y otros animales de marina. Otros mamíferos, anfibios y reptiles son también nuestra cena.</a:t>
            </a:r>
            <a:endParaRPr lang="en-AU" b="1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728" y="5786454"/>
            <a:ext cx="2286016" cy="908864"/>
          </a:xfrm>
          <a:prstGeom prst="wedgeEllipseCallout">
            <a:avLst>
              <a:gd name="adj1" fmla="val -52262"/>
              <a:gd name="adj2" fmla="val -16267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Brush Script MT" pitchFamily="66" charset="0"/>
              </a:rPr>
              <a:t>Oh No!!!</a:t>
            </a:r>
            <a:endParaRPr lang="en-AU" sz="3600" dirty="0">
              <a:latin typeface="Brush Script MT" pitchFamily="66" charset="0"/>
            </a:endParaRPr>
          </a:p>
        </p:txBody>
      </p:sp>
      <p:pic>
        <p:nvPicPr>
          <p:cNvPr id="18" name="Febe Page 6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172400" y="620688"/>
            <a:ext cx="304800" cy="304800"/>
          </a:xfrm>
          <a:prstGeom prst="rect">
            <a:avLst/>
          </a:prstGeom>
        </p:spPr>
      </p:pic>
      <p:pic>
        <p:nvPicPr>
          <p:cNvPr id="19" name="Febe Page 10 Spanish 6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932040" y="25649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74 -0.09861 C -0.12083 -0.10926 -0.1526 -0.11828 -0.17049 -0.09444 C -0.17101 -0.08009 -0.16754 -0.05231 -0.18108 -0.04606 C -0.18611 -0.05648 -0.18229 -0.0625 -0.1901 -0.05208 C -0.19149 -0.03148 -0.1908 -0.03217 -0.19618 -0.01782 C -0.19844 -0.01157 -0.20382 0.00047 -0.20382 0.0007 C -0.20573 0.0088 -0.20712 0.01574 -0.20833 0.02454 C -0.20938 0.06806 -0.20556 0.07547 -0.21285 0.10348 C -0.21389 0.12686 -0.21458 0.14931 -0.21736 0.17223 C -0.21788 0.17686 -0.21806 0.18172 -0.21892 0.18635 C -0.22014 0.1926 -0.22344 0.2044 -0.22344 0.20463 C -0.22448 0.22917 -0.22535 0.25139 -0.22951 0.27523 C -0.23038 0.28056 -0.22951 0.28727 -0.23247 0.29121 C -0.23854 0.29931 -0.24965 0.29445 -0.25833 0.29537 C -0.26545 0.29723 -0.27257 0.29861 -0.27951 0.30139 C -0.28594 0.30417 -0.29375 0.30903 -0.30069 0.30949 C -0.31632 0.31065 -0.33212 0.31088 -0.34774 0.31158 C -0.3599 0.31412 -0.35833 0.31505 -0.37344 0.30949 C -0.37934 0.30718 -0.37899 0.30209 -0.38715 0.29931 C -0.44757 0.30209 -0.41545 0.29954 -0.47049 0.30556 C -0.47656 0.30625 -0.48854 0.30741 -0.48854 0.30764 C -0.50122 0.30579 -0.51597 0.31088 -0.52656 0.30139 C -0.53368 0.29491 -0.52483 0.29491 -0.53403 0.29329 C -0.55 0.29028 -0.58177 0.28982 -0.59323 0.28936 C -0.60469 0.28403 -0.59913 0.28588 -0.6099 0.28334 C -0.61823 0.27176 -0.61233 0.27709 -0.63108 0.27709 " pathEditMode="relative" rAng="0" ptsTypes="fffffffffffffffffffffffffA">
                                      <p:cBhvr>
                                        <p:cTn id="6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50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75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hQSERUUEhMVFRUVGCIYGRgXGRsbFhkbIRwdGR0YHB8XGycfGBsjGhoYHzsgJCcpLCwsHCAxNTAqNyYrLSwBCQoKDgwOGg8PGiwkHyQsKiwtNCwqLC81LCksLCwsLCwsLCwsLCwsLCwpLywpLC4vKS8sLCwpLCwsLCwqLCksLP/AABEIAI0AsAMBIgACEQEDEQH/xAAcAAACAgMBAQAAAAAAAAAAAAAEBQMGAQIHAAj/xAA+EAACAgAFAwMCBAQDBgYDAAABAgMRAAQSITEFE0EiUWEGMiNCcYEUYpGhUrHBByRy0fDxFTNDY7LhF4Ki/8QAGQEAAgMBAAAAAAAAAAAAAAAAAgMAAQQF/8QALREAAgIABQICCwEBAAAAAAAAAAECEQMSITFBUfBhwQQTIjJxgZGhsdHh8VL/2gAMAwEAAhEDEQA/AFeUyyrpg7bPGYyRKT+C2qyQdOxF7XyDwBziLKRkyjWixykfiJZZJIdltd2oggDn3xNCVLnLxs0Tx/iEhV0SWBq1KdmBsbbA71vjTp2W7YRFkW0kKSKq60BYbeA0YBCm9xfk+OO5Onb3+PPPTX89DfW38+nXvkKyEkUaSRLrPbbS6tuRrIXY1uoJPA9/jCvOdHZITDE+s6tVEgMBYFnfx/lgnpkqtm8yFNh0/cldmO212T/YY9mcgTmxKrAAEBgDZtbFGvdfF+MEpOE7b4T15df6U1mjt1Rt/GFM5JHJbJpLEeQFTUGFcCw1rwSa5rEOUZly2YeIqwMjFCBTAEgMdNbECqG9bkYbZLNJJI8YA1Io5G5BABo+1Ebf8sJ4s5CuXkWNpEHP/uXYojfwtLQ/L7HGmEsy93XQVJVz1BOk/URjGmUlkAAU/mTx93Omv1IqxxWHHUfqAZdmRF9YANcL8C1343FCq84UdU6aiRIXb1Efcg++973ND0+f098b9aiR445kahWgAg2wBoV7NzzY5wbjCck608wU5RTQUuby8jiSFuzNJaPFIP8Ad5Aa1Byv2hgbsEbjUCDvg7pOXbKTqSXWCYadDty2xEbONlkDUyygescb2Cpy0OWZNwo1banajY/XZTv7e3OMdNz3ak/hMx6stIdBSTgAm1eMg7ENvteLTabUfv5A1e50PpvUxmk7kbP3oaVw4DsFo2xaOhJYH3CiQpFWu7LqXR0EQlgbUpAOm7FMLXS21ggir597NYpvQutxQZsusdGS4lkDsLkH/pzRsvpc0vrphvd7tiz5fNy/wUcnTsuskTxFDFIwOj1EtFoPqkKEugTVQUebrGjNmWopxE0Wb7h0xRvK1XSqSa4uhxucAZjqKrswK2aNjcfBsWCD4wdB9Y5aXJyRLEIJiCXQ/a+xBcOQXJI9O5BFkEgWSH1PL99Y5CSGeGNmDbtegKbtiS1j7id+cTDclsxc4pC/M+rZdwTerzWJJE9IG3+pxImWEYBH9Men0uBWxw6K6i6BWy9c/wBsYkT584glZl5a99sQtOSd9zgXiLoEosMLbXt+mIVnAPn3GINV848MJeJJ7BqK5NsxOpF0bvf2/XGVlTTsLvjA0q7HEMcmwGLVtAvcseVkdZUSmaJlY62syKQdWkueBRsAg8jzhdFlJjD2o9UTxSVqbYFbJQhwLYbgbXVfzbEdLzEUsh7LGN2YSPa7SLRSjbVYsG9vHNYN6VmJDlg6jXMqkH7gWdfTRUj0vVWtDcV5GOLcocdN+uuvQ61KXPU9kcnHCzEG5JBqKL5K7NoFeWbgna8B5vpbjLuFY65JTOqnY3tac01AHfg2MA/T/UHmnjErlyLKEhdm8qRp3B4rYjx5sjruWkfMMhZgqASxtp2Qt6dLaRehm8nf0ke+G5JQnUn4v5bAKacdESw5RzNDPWi1qQcfl1cD5IFfA9saZz6bjd9aSaASS1Ua29Wn2YNXuMGyQO2YjlUgqq9uVbOzAdywPzbmvf8AywB0jKmGZw0i6JAW02NbeBY+NRHzVe+LhiyWqlx57fouUE1TRNmVizCaVYPRpXHINAKT+u/ivUffC3KRCOFkzJUKzjSps+BbDTuK5+MSt9NN3GMbqkd8AkuFrdeNyPFng3ix/QX0zl52khzZaY2pQKzBQPVqIIOo2QvwNXyca4ZZKoy0ESzJ20VKbp0crKIZo1FfYb2+Re5uv7X7YOyPV4oEOWErKwsCVlUojmjVbkICPn99sXD6n+gsllpcsiN2JJ27aMbdVfSSGZXckqxKrYIIZl3o1ipRdDJeWCR176OEckjUrH7SocaJY2NcFH3A03QJyhw3a78AFLpuLM5G+rXM0TiTbVE6W4B+8UKaj701ivfFh+l/qBspmSMu/egm0rIki6bb7Q+w3YXvQBK7UxC4RjJmBgmaWHtG7YbPx9yFB3LNLsQRXNYa5P6eyyoJ2kkkiVdZPp0lRvuFTV4Jr3H9I5qK/RMrbIfqf6akt8zGjsqyMshC7owpgXq9WpGB7ikq3OxJAbZPMXkco8l32jGK3vtuyj4+wr+oF4Fyv1U0bLHmZi0Ejho81CQJI9Nm2DKTqXVTBgNmNgjFz69msrGiwwogTXfoqopW/FCMvjuB3og0L8DDcGTumBixtaFcy0ZdbK0vzzjdYo99vGDZqVb1Mw5G3gixhVmS9imCgn2xsbUdDHZh+lht9v29sK87l9H5dvfDrUf0+cRlGHJ1A83xgXBPYLMxAyDfycRsCMN8zk1vZSNt/wBfjC6VAl1vhEopbh5iIoCMDtp8D98THMi/V7eMCs259sReAO4bloJMk1zbIH9DCiGF0yna1tPVX8uxwV1SNMtK7SEtlc0wLEE/huKIcFTZsbg37ijQwRm+kvmMpJlxIJJcuwZeQXSjoJ1bHUpK6htYq8J/pr6oVU/h8wwCA1611bbgxMCLXcnc8cY5dOdyWr5rlaU148nTtR044+PQsec6femaGFZMwjKQQWDSD43CuxF7tz78YkzUH8TI00SXpBANsJI2UAvC8TWySEXWnUjWNgfVjaCLtTGcSKcm8YIYuNEbghQq77Kwr98SzZORc/HmkW45AolojUrAFVkIHKkHSSPBOKhF+6/l+ipvlFd/8VaKNJlewJfWpFEozG1byWXRzzsRiTp/0t+MzPTxinhfUbO5kWwPYHz5/fG31TMhkIKqRKRLEwGjuDVT5eYDcOrAproeLG94sGfzQhj1spCLWsLyq+TQ/wANaaGBxHLDVR3ff7ChU3rwIs5lIkklnMrIVAD0dgxWkLAD1HdfTxsPexYPo7ozLDDIJie7uzMT6lDnbVvoGkHyNzuQMVf/AMElDS9xgYptbyEEagb/AA6vyNtxYoEe2Dem9XkyuWWOyDEfQ1er1URpHg2x/T3GDw55Vve30/37USSt7VuMv9rLB48pLHQ0F1IDa6LiNgdR5IZKsX48YqOTdszNMzGhMjKW4C7BlJPj1Iu/xi5dRy/8XAvetmdgRp0hwR6gAVABOkk1XnjCHLdIGl4GDiNzuVILAGhdMKY3W4IBG1Y0Sxt48+QmOHsxT1vLsjrPLGHeVQZAbZBIFUM2qJ6OsguKIH3fs56YZ8zkiiBYWJqMopVWQVQ5LKp3W/Ned8BdO6fnMvIIkTuQ6zT/AJApO7gg/h++k7E3t5xB1KUv3JB1EFAdOlNdjUaChUb13xq3ujvtipStpfR7/DRBxWl9/Un6T0xWJjnbKvD2zqaOVC4KWwalpmIp1JI3jLC9hgzJok75gxk92VUCwUE9EZi1MrboGKHSGYAA2KOBOkZeGKbsxLN/EtEfxZY10xWgY3Hq9K1QN2QGo+QSIehugljKxJHLl2iMi+gK1hyF1C+1qBBLCiEsHEeJTu+lFKGlUXzqrRKylW1LIgdT/iB/NXgk78c3hTmciTW3zjXovUGmEkDhf92gicSLem3VDIuq6kR7Dh/fV+uJ3yYonWVI9+MdHDlmijn4qyyFMuWIIIbf28f0xrLm9P3D9hxeDbWgTVke+IjGNwKcHx5xLoXYPIb43vf3wE2WJ3ra+MMAgqkOkg8NwcAysTd0L9uMDJpli5slqNKBseMDz5Ug7qQMN8pkrbZqNYzNkqF7sRgktAtSLpXUpJIO3A5/i8tRQNsZYx+Qi/V6fSR4IUj3w0yOdyuehkeTLgOliVCnr1fBADbkbcG9jxikzRyMQ0ssCFd9aN+IBV+kp5rxi9fQHU/4iKQGV5JI33ZiCSh+wjYGtiN9wf1xgw8HO9NzbOeXcDToIjVly+tEk0lo5AHAI3qnvc2ARuNsMIu84AJOjiqC/wDxAvFmSAfFDwMTRgDbbHUjgxVWYpTbKt1aOMZVo51Ko7dtWI1LGzElHIuwFkJGob01cGsJugjuhIsxfdiaRAt16QixuePCyLR8/deOg5nKpIjJIodGFMpGxHtinSdCk7eZgDAEKFikJZm0amALE+r7NKUNqXGD0vAUY2tr+hpwMRt0AyRPmo8u8J7Sa7cXuY0OgDbkGuOB58Y1ySBkDENpcakDgagp9Xb38A7DjY184aZVO3ImViQ6Eg1M5HFGl+LJDNX8x9sZ6zkZHhYQsUkNFCdjzfqLe6jnfn4xzJ/8rReXibo9WY6bOE2Ro28UdxROum0mxe9Gqpj7DEk2bu9Ua6gAPSfST5FiiLG9fqPGEHUM12Dl1kjiD5giKdkDC1tPsdSCCNV7eQa2FYJPTcz3JkjRokjVUhdysisQ33GxqYlb5O1b+MDKDpZnp2u/AtNXoR5/qUlSreqHToZopQ8iX/xgKrEVdkijfzhXmYI8uI4cvP2nmpmmff0jZVEkYpBqP5BuatgKufuPNJpEqZih28wjApAADWpFFFiSCLBoEHi9iMjknXtQzpHYfUjJGDFAke5+6hqbjeyNQO5wxVD9fLx6ble8ERZqLKOpfU0k0nZaXSDJKysod2s0I9WkUPUas74iy+VSQTzrmWlhZmbQ50ASA7DU506GVmjBoWri6rbTofWYswZKj0LG5zLGWpDoN6nWx+G4atqIA2F3gXphyJkCRK5GbQwOt6e0v377E25S9mIXT81iK43adrfnTf5aEdOqqi2fS2ZIj/hzEo1xSx6VJFaEBjR9e6u0cr7EmipHFgQ9N/FgSyQT6XBuy4OlgQftN+PnC/pvUKnBFU5dAVclmhXSYyGH3SLEZXBuyLBNnHQc3GqqNwpZtREdBmsAMxYgkcKfSD+p5x0PR5aU133+DH6RBMqTfTQB9S6fhiAf6MQR/TGJfpxfDFT7g/8ALDxlX8ioPf7iT83sb/t8DEXaHmv2x0IxilVGBiZeiCgNd/J5vEE/QW/K+HZj3Nr/AE3wPPIfyiq98VJQXBQmOSKEHyNtjjE0pG/qG2+22GDJ7jEJ2usZ3jJaF5ioTJDlFVgh1HbUR6yK3u2ATwLr9sE/TvVpFmSZhGgb0oo9OtTuymrJWhqFjkA7VjPV5ETSWRZHG6B99PyfjEmZjmIUxMASdRthqvakUkVXO37e+OdhSaqXL5bOtNJ2lsuEdKyMsc0aSxEMji1I/Wq+CDtXxgvs/GKl9EyCC42au4O4I+Qrig5W/BBG3xY84tkmYAHIx3cOanG0cyUcro89jxim9W6o4edyl/wmYtgDVxlAEH/7d1vBFqp96t2o+DvVkc/3xWJrWXPsY+8spCNCeT24l1VXOuNtq4bTWFekr2Q8J+0QZ3qcsmWjky+j8RhraUhUReCPURqJaxsDsODtgfLdKacZn+HzT6mmAkmcekgD1JHTUqgkWQdyKutyZ1eLJSZVWkjmaCEgxmJTujChIChpoyBRNgq1g0bOFnQo+nZyOXKIuYhBYS62kVyxX0rtuDQP/lkH9brHHWG1tpr0N+cLmkysMLR5bN5eOYEDuTGyWXknuAhSfV6lFL4wn67ku0InzGZzEkh3KxGlcbEaDYCJdDVTX4HGHGf+hljy5ZBn8wCQvbEapLHV+sJItsPFKPI4okIsxm0iiSE5d80iNqYZm45Im2GhFFqqgfzG7OwGCyU9Nfp+eCs97hHTOmsZHz0Q1LIjFIY/SxJOkoxPoBDAn5I2AqiD1BZMjlB2Fnj7rlpHchnialpQVFW2/qPt74l+r+onLsqxGNFeHSGWMKQtg+mRTVE70OLvyDgDonXM26SJHN9q9wyuNbIq2SlkNer2N8GticLUZSj6zTLpv0XX4d3sMcknl1vzDch1CGKKJpYgGzgIkItE0LYaVhfBLHYUPUa3wdmNKb5LKAse3MZv/RZdYVEW72tgCFI5PJOwXRpTmkczJ3RL20kp9JianKECqjV9BYkHSCovbgrI/TAVpRl8wwjeGQNCzbs2kqt0RWl9LFq207E4mVRbcvn07X9JmbVIY9JjjXsPCGCgLoSTfUkgkvRYFNHc0e9/YjWbprJ0fKyQ5iEknTHlO0aa0WQVqO+5DBT6q30gYrPW+ppCsclauw2mtdMZHcSyNQ5AqtRG7eAbw+m60yfxAff8SOOIig4WVV3HIbSSzfNG9sasJc996iZj/JyZfMtMoYLNCakpWrnTZFAE7e36XzhdmOmNrJVS38yWVPxf+njG3WOuzZeUCEJ2xpSQkbggCkYmmorwwJrb3wR0PrTTkPl5IkjRtMqSqdSjyA6gKwG1Eiz5bGtSMzgmKtagm7DV6Tv6fnGY4yV3F/Pvh7nYoM6j5iLUpjJU2KDAH7+dr3Nnf3rCfMZVyK1E7bVtVf64bFt6iJRcWCPCCNwVOBWyu1jfBjoRy7D/AIvH9cCFWHDkfqNjhWJhqW6FlQ6h0kNIzsSAeQK8bcn4rHs+ncX0MNiODtW9D9cRz5Nw7aNkk3O4oXvRB5r3GDMrlggI9/PHGOb7te1dbHZSzWqDOnZvsKGVQ2j1EAc+GI9iVv8A7YuA9ahkIKuAymjRWrBO+KJAvaXYhh5/ph90D6gWOEJJ6UG4NbKOSD7L5/rjpejyy6NmDFWbYsIDKPSq88gj/I4UdWiYygRTiCV7INMdegDZlGmwB+YHb5GG73Vhbv2re/Yg783fthT1Bk7gdoi7RgquldVEgBgN/N1vtsTsAcPx6yi8PcF6ZBNCJHGZiBYkkoo7LML1u6baX2ILIwOx1asMcp1SoXmeHS7x3eT1NIxNqHhOkCiuk2PIN3pxVuufWBUlYgpIO5IBvxVV9h3JbluF5ZgBD9fTgBWjiIBHuoG+2y7ADnYbfpjDls0phHRek5lyVE+ey0Z3BkJth4Fd5GZqHKqV963wx6/lQHRHy+Xz0mka3kmWHNuOArqsoLuFoaqa9vN4X5/6md6dMtCj1RkDBpNySVR41NDk8g2TtiGbISZgky5eGRtgWcBaFWLZXBG38pFe2+KlFt9/z8hIsnUkMUEf8PlzbCv4czRK6Ab0FfUsvkErZo/stf6vKyspmMuWDx90RyRsNLBiLYoLPsyEbrR2xs/Tc0Iws2VBiXgo0T6QOAyzM+pRRFEWPBOMQdQVZKglaJAPVC6F478kAyEKDwNIG+23GMj9GrWu/v8Ag0xxXtZiPMRpCx1wKZNIdoQ0jFrDIVGm5FtASG4AarbZvJmWjlaJ5HcZmJkMhbcSKQqFG47fpUafAsbFSMELnMwEIjzS6B6mJdqjT2Fbke4J29O+F2fkVJleV0ljoBPT9ygUQixkjQNlFkEALveJDDdO++nHBG9bLBkcrEQBmUR1UNoLg7FLkVdIA1UgYgm1Pqu7rFmgaPMdjMlgwjYyRtdWsgEZJB5ADEfFC/bFOyHXWiyrTqt6VDp3Nyya+1bVe+gsOTtXvWHeX6TCpjmy761h7sfaB9WpiJxCtDbYPSHfjkDGmK9nx1FSqyPq0rv25X9LlHLxafT2jI0SM6sGU2iLYce/GFmalV4oSVSBI2KduN6CvyGjCFjbcaSQPa8SfUHWcxGmX1CFZnUBjKo0Sfhxlo9jelHl/c6q4w4/2eFpM7qDRpFFGXkSOkRnYbNoG7ELTWxNWBtW+lVQhnumZ2eJ0kGXZdS323YDfUNUY1myXQlhY3Pzh5nIlVtgArgMtCrU7iqJG3HPjF0bJxyL6kQgi6IU8/P+uKz17oCxwkxoQqEnSBdBjbURx6hqrYCzgozysCcbQsfLk/zD5GIGyBbbYe3nb/TCsyiyCX9O59TfsRyOcaHMzDeNiwvhjt+/scO9YnwIylezkigkByWo6U+0e1cX/XAiwOV/FofoePf4w3zZDOW4JG/ztz8navjC1um9tCYkv3FmwOb/APob45c8PLKkdOM7jqa5GRCaUknxxv8A9fpjXusdQe0X4sMD8H/X/njbL5gEAta1/ij9NnYUx3U2fbEWedgQzOtEUAgdhfjUNN7/APQwzNrQrKXX6E+qoYdGXzRRlZbSVgAV3rS176D7/lNg7EHC7rtjvlG0tqcA/wAoZ29I8n9N+PjFKB0jVIztTen00VNeNRuj/hND484bwZjvKElK3yGYgNxsNuCPe/A84PNe5WQrUkRXnb9f+v74ky0FkWQDfBIA4uySR7jBubBgJEkaSC7R2vY87Mpse+m684Dy8WsEMAdVgAkLuqlibOw3AFnwT8VG9LGRiM1yrhFVe0krt6GaSPWU41ehmbc2PStUD+uJnyWXkWmMuYdUBYx7ar4OuXdgGNajGAAas4Gll7dx90pQDyNGPxZSQAIkr7Er0geQCeBguHKqMw6BHpfUdJOlYVQr6gD6gSbVbN2LG9FN09vEZWhJHkkF1lV1LQZszLM4XfSO32kjRh/X7b4GMTRllIf8JY77TIJ5AxJvS60Wj/xA2CvFNeCMvOvbQyqqwxuhki0R9pQ9U5DqGVQ7Fdak0Tv5GGebj/GZZzl5CsWqJVDRPpUsO0yLfchvexqIolRvQZYtlM6j00xBX1EGhtZsH+UtvpJs/Htxhj0D6VlzkpfMF1hTeRjetgN+2vmz7+LxY89lTIdUqq60lyMO2ruRemEndjwKa7r7hvTX6g6qkORj7CENIyhEGzAcu1DcVVbn7jXjAqUnoRtCvqkokY6YwECIgQAlQA4VdtrAq69Ow45JLyKBYpcxEA/c0zhi47YlUmJiGH2ADQxu7GseMFZBLytKja2kBNaSwVKdUCggqTY52O2+4OFWaU6JtayRrm/RHCwurWjI4TZHYrq0jhVAO74tKSaZTkmqEeb+oNZTSRKIgkYkkRdbLoOogMeZSK33rTeGPQPqhclKscGXMskxBnL0WOv1BBQ/LqO3HPOEHTcpFJ/uxfSzPr11u+k/YPb02RZJ+NsS5mYxOzyrqAIEag8ou1BubIF/qMOzNCjrWT+uWObWAZdDCNg6uAU9iQxoDaqG/teDR9TxTTyRue32SaBBZpV02wAHmtXpGokb0CMcr6h0Pu5lHUOkEqidpNzW1nf3qvn9cWDLdYyWZngfvSIyyKAWUHXWwJYflPFm9sTQhYep/TKFRKjMYjuKDCv+JW3rfnCx+nb1YIH9MOMr9XQjMvkoYVTcliWGggUZSdP20t1v4FgYr3XM5Jl8ywRtabMjkGmVhfjZgLHqG3GGesil7QmUK2Neo9LIoNtyVZSGU1tatww342PuAcJM6zx7tsP8QFr7eocrz5/qcdZzv0pA4PbAiPNRgBWPgleCwsjVzRIvFH6j03sMVk1fuAQRxam+N+L/AMqwOVSDtxKrAWLOXK1+XjT+/k+MLs7nWjNhVB/NV1tyRfBJJH7Yey9JR77DhTyV/L8+LQ/tt7b4Ty5CQf8AmRMyndivqW9/CG6F+QMK9W1wMU75Mzw7qwsDSCCTYB50ml1EEeSecK2jtLLfiCmauVBJph42HIGC8/nCw0gEAG9xQoEHY/tx/bAPdLOzqCS2x2aqsEnYXeBWHSGqQ5gzR0JrAbUa9INXtvxXk7kjzftgHqXQwhNpcfNA0RY3UewO3j2vGuVzRjTQ32+AbBH7/wCmGWSVe3rTzZJ5J231f18f88DkaCzC+GUmQsTptkYaV3WJHA0g+XJEY/Ta/GG2WzAKJDmJDqJeZXTZEVdRQgigypuwFV8igcKpGUdxiGKswJCkeqjzvzy23B23wZAxIK1peR2ZWGtitgVooHYjSTq+2waJ5FRdklIbZPPp6QIzI7EBX1eiVXjMfeuvSJNFMvNgE21YkyeookXdmWVoWEfcK3HJFSUrAmjJEWS1NF03APAeYeQowYUQnblSjoeOyQaW+2/jUu24PgUV06G3Xe5GUs34myuWs0EUhu6I72II2sc2a0EN2NOmOgkQu5ZmVIY4iNSxu0qEFzvSalVgpJa5GrTtUuXhQpPm3OlWh0uqpKEb1LJG4H3XbX9xLEnSTWB5cqrZmZtR9ZE6x/aPUSsjltjcdununcDbUSJfq/qPbEUMgDagHdVUjYUAT6isaAqCLv0gcVWH0Lscd4l0Z+2KkMzICpdURaNaRTgqxHbbSwUg7aSMV/P9H/i1jzOWkWTR9qAlHKs1PqjY+iRbUFh6WDXQoWTkM1FpbuhI0b1O7rKImP2x8yapHAJFqAWAvYVqny2WYlJVzUKuZmSB9Mg7hZaeMiZricEGl+3jnai41KsDf6JSBiWjAb7jfq+Qyk7ij5GBZOlq1htOkAnSaKt51L5Bs3/XBuQ/2oOtw52LvqrFS4ASUUaNj7SQQdwUxJ1ZslOobK52EEHUIswxjYGia1Mt18MOR92JGWG9ynm3RWekJNJmXy8xdV7TRhabQf8ACbB2+Dv7YK+n+j5Zc5BCZXllUlyF09oadxZ3Ym9qH6/GF2ZzcrSHk+DyyEjnSyHTV8EEg++Dv4OWKNFhZYmkJcigsirXqk1UWRLFfrx5oMjeweYbxdUWSXOyJAseXCSJLJ900sjDSFU8/oq0BYJvbDLqWaGYyEfAbLxKwNrpY7JLGNyWKgi+ACBd+K70rprdptUmqMvelZAhkPl/UNUhrx5o7jFog6Iqwspig1CkaSNQvoBD1pV2Ebk6WrYEA8EDE9VJopyR0KDLUo1AWBW1kbbbat+P+jjbRV2AF52/vf8A9fOJgcaxPqF4gRVerfSMcxtIzGxJG6o6bE0djqQHmwRzuL2wgz30bMhACah4ZLP+QBX9/wBrx0sY1LYZGbQLimctb6OmYbwuD52G/wDU/wB8QSfQUzDdJR+yn/XHTMglNJuTbXuSdyt7XxiDqzGIK4N+oCjfkG+Dtg8ybqiqpbnLsz/syzJB0jf+ZTv8egtfJO//AHRZ36Bz+XJZIHZf/btgR8oQH8nwd/OOl9Z+oJVljIYgUTQJHCaje9NfG425FHFs6cpCIWYsWUe9f0v555OBnClbQUZtnz3D0HMEnVk5zYA0mOQfsKTxeG3Tvp3OkEDLZmMNewQhRVEFtdEgjbYgkgfpjtqZ0nMGKthGHuzdl2Wv/wCbxPFZLG+DQHj3v9d8KyoJuziuV+ic7Q0wMmkkg0bs/l3qlPm9sG5H6az0fOVkVW30jSwU+eGO2OxeceY1iOKe5SVHMJOlSaQZIZgyksp0nUDRB0kggNVc7HzgXrMK6RIVZWjAKsFAcq7MSzNKyRhjIPu2bTdliy463iBH1FlIFKa33va/OCTKaOUR5AjtuAhbTpR51WdY5GqwxhdY1Unagjc3e+GWbglbtz5jtpLlkPcyysWV9L1HIApOlLJG4Ne+2OgZjosLg6o13GkkDS1cVa0cJZvouNfXHNOCIjEdT6w6G9n1bsRfJPge2LiwWjl2Z+myxdr1FmLEgnck3ZvfzzgKT6afgBj+oBx1P/8AHyjYTyAnyABVe3jAz/QjKTWbl54oaffgGvB/rg/V4bAuSOWSdEmj3CuvyAcbxdRdUdZWdHYpUhRvSwYqGsiivbY87WD746cfpN1FDMvZN3TEX+73XwCMNMrk5IojpeLU1jUYmJ3qidUpujZr9OK3twUNUWpXoc/yvWois+h4mkjkDxKzKNLdoaFNGwN3UnxdG6xbUn1SKmon+Ji/DSh6TFZamJB3JUi/F/ODY8ss6yPmIsvL2jpAaBSdxuba6BvgD/PB8f0PlOeyitRFx6oxR5FRuBXxhbk7Dq0f/9k="/>
          <p:cNvSpPr>
            <a:spLocks noChangeAspect="1" noChangeArrowheads="1"/>
          </p:cNvSpPr>
          <p:nvPr/>
        </p:nvSpPr>
        <p:spPr bwMode="auto">
          <a:xfrm>
            <a:off x="63500" y="-652463"/>
            <a:ext cx="16764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2" name="AutoShape 4" descr="data:image/jpg;base64,/9j/4AAQSkZJRgABAQAAAQABAAD/2wCEAAkGBhQSERUUEhMVFRUVGCIYGRgXGRsbFhkbIRwdGR0YHB8XGycfGBsjGhoYHzsgJCcpLCwsHCAxNTAqNyYrLSwBCQoKDgwOGg8PGiwkHyQsKiwtNCwqLC81LCksLCwsLCwsLCwsLCwsLCwpLywpLC4vKS8sLCwpLCwsLCwqLCksLP/AABEIAI0AsAMBIgACEQEDEQH/xAAcAAACAgMBAQAAAAAAAAAAAAAEBQMGAQIHAAj/xAA+EAACAgAFAwMCBAQDBgYDAAABAgMRAAQSITEFE0EiUWEGMiNCcYEUYpGhUrHBByRy0fDxFTNDY7LhF4Ki/8QAGQEAAgMBAAAAAAAAAAAAAAAAAgMAAQQF/8QALREAAgIABQICCwEBAAAAAAAAAAECEQMSITFBUfBhwQQTIjJxgZGhsdHh8VL/2gAMAwEAAhEDEQA/AFeUyyrpg7bPGYyRKT+C2qyQdOxF7XyDwBziLKRkyjWixykfiJZZJIdltd2oggDn3xNCVLnLxs0Tx/iEhV0SWBq1KdmBsbbA71vjTp2W7YRFkW0kKSKq60BYbeA0YBCm9xfk+OO5Onb3+PPPTX89DfW38+nXvkKyEkUaSRLrPbbS6tuRrIXY1uoJPA9/jCvOdHZITDE+s6tVEgMBYFnfx/lgnpkqtm8yFNh0/cldmO212T/YY9mcgTmxKrAAEBgDZtbFGvdfF+MEpOE7b4T15df6U1mjt1Rt/GFM5JHJbJpLEeQFTUGFcCw1rwSa5rEOUZly2YeIqwMjFCBTAEgMdNbECqG9bkYbZLNJJI8YA1Io5G5BABo+1Ebf8sJ4s5CuXkWNpEHP/uXYojfwtLQ/L7HGmEsy93XQVJVz1BOk/URjGmUlkAAU/mTx93Omv1IqxxWHHUfqAZdmRF9YANcL8C1343FCq84UdU6aiRIXb1Efcg++973ND0+f098b9aiR445kahWgAg2wBoV7NzzY5wbjCck608wU5RTQUuby8jiSFuzNJaPFIP8Ad5Aa1Byv2hgbsEbjUCDvg7pOXbKTqSXWCYadDty2xEbONlkDUyygescb2Cpy0OWZNwo1banajY/XZTv7e3OMdNz3ak/hMx6stIdBSTgAm1eMg7ENvteLTabUfv5A1e50PpvUxmk7kbP3oaVw4DsFo2xaOhJYH3CiQpFWu7LqXR0EQlgbUpAOm7FMLXS21ggir597NYpvQutxQZsusdGS4lkDsLkH/pzRsvpc0vrphvd7tiz5fNy/wUcnTsuskTxFDFIwOj1EtFoPqkKEugTVQUebrGjNmWopxE0Wb7h0xRvK1XSqSa4uhxucAZjqKrswK2aNjcfBsWCD4wdB9Y5aXJyRLEIJiCXQ/a+xBcOQXJI9O5BFkEgWSH1PL99Y5CSGeGNmDbtegKbtiS1j7id+cTDclsxc4pC/M+rZdwTerzWJJE9IG3+pxImWEYBH9Men0uBWxw6K6i6BWy9c/wBsYkT584glZl5a99sQtOSd9zgXiLoEosMLbXt+mIVnAPn3GINV848MJeJJ7BqK5NsxOpF0bvf2/XGVlTTsLvjA0q7HEMcmwGLVtAvcseVkdZUSmaJlY62syKQdWkueBRsAg8jzhdFlJjD2o9UTxSVqbYFbJQhwLYbgbXVfzbEdLzEUsh7LGN2YSPa7SLRSjbVYsG9vHNYN6VmJDlg6jXMqkH7gWdfTRUj0vVWtDcV5GOLcocdN+uuvQ61KXPU9kcnHCzEG5JBqKL5K7NoFeWbgna8B5vpbjLuFY65JTOqnY3tac01AHfg2MA/T/UHmnjErlyLKEhdm8qRp3B4rYjx5sjruWkfMMhZgqASxtp2Qt6dLaRehm8nf0ke+G5JQnUn4v5bAKacdESw5RzNDPWi1qQcfl1cD5IFfA9saZz6bjd9aSaASS1Ua29Wn2YNXuMGyQO2YjlUgqq9uVbOzAdywPzbmvf8AywB0jKmGZw0i6JAW02NbeBY+NRHzVe+LhiyWqlx57fouUE1TRNmVizCaVYPRpXHINAKT+u/ivUffC3KRCOFkzJUKzjSps+BbDTuK5+MSt9NN3GMbqkd8AkuFrdeNyPFng3ix/QX0zl52khzZaY2pQKzBQPVqIIOo2QvwNXyca4ZZKoy0ESzJ20VKbp0crKIZo1FfYb2+Re5uv7X7YOyPV4oEOWErKwsCVlUojmjVbkICPn99sXD6n+gsllpcsiN2JJ27aMbdVfSSGZXckqxKrYIIZl3o1ipRdDJeWCR176OEckjUrH7SocaJY2NcFH3A03QJyhw3a78AFLpuLM5G+rXM0TiTbVE6W4B+8UKaj701ivfFh+l/qBspmSMu/egm0rIki6bb7Q+w3YXvQBK7UxC4RjJmBgmaWHtG7YbPx9yFB3LNLsQRXNYa5P6eyyoJ2kkkiVdZPp0lRvuFTV4Jr3H9I5qK/RMrbIfqf6akt8zGjsqyMshC7owpgXq9WpGB7ikq3OxJAbZPMXkco8l32jGK3vtuyj4+wr+oF4Fyv1U0bLHmZi0Ejho81CQJI9Nm2DKTqXVTBgNmNgjFz69msrGiwwogTXfoqopW/FCMvjuB3og0L8DDcGTumBixtaFcy0ZdbK0vzzjdYo99vGDZqVb1Mw5G3gixhVmS9imCgn2xsbUdDHZh+lht9v29sK87l9H5dvfDrUf0+cRlGHJ1A83xgXBPYLMxAyDfycRsCMN8zk1vZSNt/wBfjC6VAl1vhEopbh5iIoCMDtp8D98THMi/V7eMCs259sReAO4bloJMk1zbIH9DCiGF0yna1tPVX8uxwV1SNMtK7SEtlc0wLEE/huKIcFTZsbg37ijQwRm+kvmMpJlxIJJcuwZeQXSjoJ1bHUpK6htYq8J/pr6oVU/h8wwCA1611bbgxMCLXcnc8cY5dOdyWr5rlaU148nTtR044+PQsec6femaGFZMwjKQQWDSD43CuxF7tz78YkzUH8TI00SXpBANsJI2UAvC8TWySEXWnUjWNgfVjaCLtTGcSKcm8YIYuNEbghQq77Kwr98SzZORc/HmkW45AolojUrAFVkIHKkHSSPBOKhF+6/l+ipvlFd/8VaKNJlewJfWpFEozG1byWXRzzsRiTp/0t+MzPTxinhfUbO5kWwPYHz5/fG31TMhkIKqRKRLEwGjuDVT5eYDcOrAproeLG94sGfzQhj1spCLWsLyq+TQ/wANaaGBxHLDVR3ff7ChU3rwIs5lIkklnMrIVAD0dgxWkLAD1HdfTxsPexYPo7ozLDDIJie7uzMT6lDnbVvoGkHyNzuQMVf/AMElDS9xgYptbyEEagb/AA6vyNtxYoEe2Dem9XkyuWWOyDEfQ1er1URpHg2x/T3GDw55Vve30/37USSt7VuMv9rLB48pLHQ0F1IDa6LiNgdR5IZKsX48YqOTdszNMzGhMjKW4C7BlJPj1Iu/xi5dRy/8XAvetmdgRp0hwR6gAVABOkk1XnjCHLdIGl4GDiNzuVILAGhdMKY3W4IBG1Y0Sxt48+QmOHsxT1vLsjrPLGHeVQZAbZBIFUM2qJ6OsguKIH3fs56YZ8zkiiBYWJqMopVWQVQ5LKp3W/Ned8BdO6fnMvIIkTuQ6zT/AJApO7gg/h++k7E3t5xB1KUv3JB1EFAdOlNdjUaChUb13xq3ujvtipStpfR7/DRBxWl9/Un6T0xWJjnbKvD2zqaOVC4KWwalpmIp1JI3jLC9hgzJok75gxk92VUCwUE9EZi1MrboGKHSGYAA2KOBOkZeGKbsxLN/EtEfxZY10xWgY3Hq9K1QN2QGo+QSIehugljKxJHLl2iMi+gK1hyF1C+1qBBLCiEsHEeJTu+lFKGlUXzqrRKylW1LIgdT/iB/NXgk78c3hTmciTW3zjXovUGmEkDhf92gicSLem3VDIuq6kR7Dh/fV+uJ3yYonWVI9+MdHDlmijn4qyyFMuWIIIbf28f0xrLm9P3D9hxeDbWgTVke+IjGNwKcHx5xLoXYPIb43vf3wE2WJ3ra+MMAgqkOkg8NwcAysTd0L9uMDJpli5slqNKBseMDz5Ug7qQMN8pkrbZqNYzNkqF7sRgktAtSLpXUpJIO3A5/i8tRQNsZYx+Qi/V6fSR4IUj3w0yOdyuehkeTLgOliVCnr1fBADbkbcG9jxikzRyMQ0ssCFd9aN+IBV+kp5rxi9fQHU/4iKQGV5JI33ZiCSh+wjYGtiN9wf1xgw8HO9NzbOeXcDToIjVly+tEk0lo5AHAI3qnvc2ARuNsMIu84AJOjiqC/wDxAvFmSAfFDwMTRgDbbHUjgxVWYpTbKt1aOMZVo51Ko7dtWI1LGzElHIuwFkJGob01cGsJugjuhIsxfdiaRAt16QixuePCyLR8/deOg5nKpIjJIodGFMpGxHtinSdCk7eZgDAEKFikJZm0amALE+r7NKUNqXGD0vAUY2tr+hpwMRt0AyRPmo8u8J7Sa7cXuY0OgDbkGuOB58Y1ySBkDENpcakDgagp9Xb38A7DjY184aZVO3ImViQ6Eg1M5HFGl+LJDNX8x9sZ6zkZHhYQsUkNFCdjzfqLe6jnfn4xzJ/8rReXibo9WY6bOE2Ro28UdxROum0mxe9Gqpj7DEk2bu9Ua6gAPSfST5FiiLG9fqPGEHUM12Dl1kjiD5giKdkDC1tPsdSCCNV7eQa2FYJPTcz3JkjRokjVUhdysisQ33GxqYlb5O1b+MDKDpZnp2u/AtNXoR5/qUlSreqHToZopQ8iX/xgKrEVdkijfzhXmYI8uI4cvP2nmpmmff0jZVEkYpBqP5BuatgKufuPNJpEqZih28wjApAADWpFFFiSCLBoEHi9iMjknXtQzpHYfUjJGDFAke5+6hqbjeyNQO5wxVD9fLx6ble8ERZqLKOpfU0k0nZaXSDJKysod2s0I9WkUPUas74iy+VSQTzrmWlhZmbQ50ASA7DU506GVmjBoWri6rbTofWYswZKj0LG5zLGWpDoN6nWx+G4atqIA2F3gXphyJkCRK5GbQwOt6e0v377E25S9mIXT81iK43adrfnTf5aEdOqqi2fS2ZIj/hzEo1xSx6VJFaEBjR9e6u0cr7EmipHFgQ9N/FgSyQT6XBuy4OlgQftN+PnC/pvUKnBFU5dAVclmhXSYyGH3SLEZXBuyLBNnHQc3GqqNwpZtREdBmsAMxYgkcKfSD+p5x0PR5aU133+DH6RBMqTfTQB9S6fhiAf6MQR/TGJfpxfDFT7g/8ALDxlX8ioPf7iT83sb/t8DEXaHmv2x0IxilVGBiZeiCgNd/J5vEE/QW/K+HZj3Nr/AE3wPPIfyiq98VJQXBQmOSKEHyNtjjE0pG/qG2+22GDJ7jEJ2usZ3jJaF5ioTJDlFVgh1HbUR6yK3u2ATwLr9sE/TvVpFmSZhGgb0oo9OtTuymrJWhqFjkA7VjPV5ETSWRZHG6B99PyfjEmZjmIUxMASdRthqvakUkVXO37e+OdhSaqXL5bOtNJ2lsuEdKyMsc0aSxEMji1I/Wq+CDtXxgvs/GKl9EyCC42au4O4I+Qrig5W/BBG3xY84tkmYAHIx3cOanG0cyUcro89jxim9W6o4edyl/wmYtgDVxlAEH/7d1vBFqp96t2o+DvVkc/3xWJrWXPsY+8spCNCeT24l1VXOuNtq4bTWFekr2Q8J+0QZ3qcsmWjky+j8RhraUhUReCPURqJaxsDsODtgfLdKacZn+HzT6mmAkmcekgD1JHTUqgkWQdyKutyZ1eLJSZVWkjmaCEgxmJTujChIChpoyBRNgq1g0bOFnQo+nZyOXKIuYhBYS62kVyxX0rtuDQP/lkH9brHHWG1tpr0N+cLmkysMLR5bN5eOYEDuTGyWXknuAhSfV6lFL4wn67ku0InzGZzEkh3KxGlcbEaDYCJdDVTX4HGHGf+hljy5ZBn8wCQvbEapLHV+sJItsPFKPI4okIsxm0iiSE5d80iNqYZm45Im2GhFFqqgfzG7OwGCyU9Nfp+eCs97hHTOmsZHz0Q1LIjFIY/SxJOkoxPoBDAn5I2AqiD1BZMjlB2Fnj7rlpHchnialpQVFW2/qPt74l+r+onLsqxGNFeHSGWMKQtg+mRTVE70OLvyDgDonXM26SJHN9q9wyuNbIq2SlkNer2N8GticLUZSj6zTLpv0XX4d3sMcknl1vzDch1CGKKJpYgGzgIkItE0LYaVhfBLHYUPUa3wdmNKb5LKAse3MZv/RZdYVEW72tgCFI5PJOwXRpTmkczJ3RL20kp9JianKECqjV9BYkHSCovbgrI/TAVpRl8wwjeGQNCzbs2kqt0RWl9LFq207E4mVRbcvn07X9JmbVIY9JjjXsPCGCgLoSTfUkgkvRYFNHc0e9/YjWbprJ0fKyQ5iEknTHlO0aa0WQVqO+5DBT6q30gYrPW+ppCsclauw2mtdMZHcSyNQ5AqtRG7eAbw+m60yfxAff8SOOIig4WVV3HIbSSzfNG9sasJc996iZj/JyZfMtMoYLNCakpWrnTZFAE7e36XzhdmOmNrJVS38yWVPxf+njG3WOuzZeUCEJ2xpSQkbggCkYmmorwwJrb3wR0PrTTkPl5IkjRtMqSqdSjyA6gKwG1Eiz5bGtSMzgmKtagm7DV6Tv6fnGY4yV3F/Pvh7nYoM6j5iLUpjJU2KDAH7+dr3Nnf3rCfMZVyK1E7bVtVf64bFt6iJRcWCPCCNwVOBWyu1jfBjoRy7D/AIvH9cCFWHDkfqNjhWJhqW6FlQ6h0kNIzsSAeQK8bcn4rHs+ncX0MNiODtW9D9cRz5Nw7aNkk3O4oXvRB5r3GDMrlggI9/PHGOb7te1dbHZSzWqDOnZvsKGVQ2j1EAc+GI9iVv8A7YuA9ahkIKuAymjRWrBO+KJAvaXYhh5/ph90D6gWOEJJ6UG4NbKOSD7L5/rjpejyy6NmDFWbYsIDKPSq88gj/I4UdWiYygRTiCV7INMdegDZlGmwB+YHb5GG73Vhbv2re/Yg783fthT1Bk7gdoi7RgquldVEgBgN/N1vtsTsAcPx6yi8PcF6ZBNCJHGZiBYkkoo7LML1u6baX2ILIwOx1asMcp1SoXmeHS7x3eT1NIxNqHhOkCiuk2PIN3pxVuufWBUlYgpIO5IBvxVV9h3JbluF5ZgBD9fTgBWjiIBHuoG+2y7ADnYbfpjDls0phHRek5lyVE+ey0Z3BkJth4Fd5GZqHKqV963wx6/lQHRHy+Xz0mka3kmWHNuOArqsoLuFoaqa9vN4X5/6md6dMtCj1RkDBpNySVR41NDk8g2TtiGbISZgky5eGRtgWcBaFWLZXBG38pFe2+KlFt9/z8hIsnUkMUEf8PlzbCv4czRK6Ab0FfUsvkErZo/stf6vKyspmMuWDx90RyRsNLBiLYoLPsyEbrR2xs/Tc0Iws2VBiXgo0T6QOAyzM+pRRFEWPBOMQdQVZKglaJAPVC6F478kAyEKDwNIG+23GMj9GrWu/v8Ag0xxXtZiPMRpCx1wKZNIdoQ0jFrDIVGm5FtASG4AarbZvJmWjlaJ5HcZmJkMhbcSKQqFG47fpUafAsbFSMELnMwEIjzS6B6mJdqjT2Fbke4J29O+F2fkVJleV0ljoBPT9ygUQixkjQNlFkEALveJDDdO++nHBG9bLBkcrEQBmUR1UNoLg7FLkVdIA1UgYgm1Pqu7rFmgaPMdjMlgwjYyRtdWsgEZJB5ADEfFC/bFOyHXWiyrTqt6VDp3Nyya+1bVe+gsOTtXvWHeX6TCpjmy761h7sfaB9WpiJxCtDbYPSHfjkDGmK9nx1FSqyPq0rv25X9LlHLxafT2jI0SM6sGU2iLYce/GFmalV4oSVSBI2KduN6CvyGjCFjbcaSQPa8SfUHWcxGmX1CFZnUBjKo0Sfhxlo9jelHl/c6q4w4/2eFpM7qDRpFFGXkSOkRnYbNoG7ELTWxNWBtW+lVQhnumZ2eJ0kGXZdS323YDfUNUY1myXQlhY3Pzh5nIlVtgArgMtCrU7iqJG3HPjF0bJxyL6kQgi6IU8/P+uKz17oCxwkxoQqEnSBdBjbURx6hqrYCzgozysCcbQsfLk/zD5GIGyBbbYe3nb/TCsyiyCX9O59TfsRyOcaHMzDeNiwvhjt+/scO9YnwIylezkigkByWo6U+0e1cX/XAiwOV/FofoePf4w3zZDOW4JG/ztz8navjC1um9tCYkv3FmwOb/APob45c8PLKkdOM7jqa5GRCaUknxxv8A9fpjXusdQe0X4sMD8H/X/njbL5gEAta1/ij9NnYUx3U2fbEWedgQzOtEUAgdhfjUNN7/APQwzNrQrKXX6E+qoYdGXzRRlZbSVgAV3rS176D7/lNg7EHC7rtjvlG0tqcA/wAoZ29I8n9N+PjFKB0jVIztTen00VNeNRuj/hND484bwZjvKElK3yGYgNxsNuCPe/A84PNe5WQrUkRXnb9f+v74ky0FkWQDfBIA4uySR7jBubBgJEkaSC7R2vY87Mpse+m684Dy8WsEMAdVgAkLuqlibOw3AFnwT8VG9LGRiM1yrhFVe0krt6GaSPWU41ehmbc2PStUD+uJnyWXkWmMuYdUBYx7ar4OuXdgGNajGAAas4Gll7dx90pQDyNGPxZSQAIkr7Er0geQCeBguHKqMw6BHpfUdJOlYVQr6gD6gSbVbN2LG9FN09vEZWhJHkkF1lV1LQZszLM4XfSO32kjRh/X7b4GMTRllIf8JY77TIJ5AxJvS60Wj/xA2CvFNeCMvOvbQyqqwxuhki0R9pQ9U5DqGVQ7Fdak0Tv5GGebj/GZZzl5CsWqJVDRPpUsO0yLfchvexqIolRvQZYtlM6j00xBX1EGhtZsH+UtvpJs/Htxhj0D6VlzkpfMF1hTeRjetgN+2vmz7+LxY89lTIdUqq60lyMO2ruRemEndjwKa7r7hvTX6g6qkORj7CENIyhEGzAcu1DcVVbn7jXjAqUnoRtCvqkokY6YwECIgQAlQA4VdtrAq69Ow45JLyKBYpcxEA/c0zhi47YlUmJiGH2ADQxu7GseMFZBLytKja2kBNaSwVKdUCggqTY52O2+4OFWaU6JtayRrm/RHCwurWjI4TZHYrq0jhVAO74tKSaZTkmqEeb+oNZTSRKIgkYkkRdbLoOogMeZSK33rTeGPQPqhclKscGXMskxBnL0WOv1BBQ/LqO3HPOEHTcpFJ/uxfSzPr11u+k/YPb02RZJ+NsS5mYxOzyrqAIEag8ou1BubIF/qMOzNCjrWT+uWObWAZdDCNg6uAU9iQxoDaqG/teDR9TxTTyRue32SaBBZpV02wAHmtXpGokb0CMcr6h0Pu5lHUOkEqidpNzW1nf3qvn9cWDLdYyWZngfvSIyyKAWUHXWwJYflPFm9sTQhYep/TKFRKjMYjuKDCv+JW3rfnCx+nb1YIH9MOMr9XQjMvkoYVTcliWGggUZSdP20t1v4FgYr3XM5Jl8ywRtabMjkGmVhfjZgLHqG3GGesil7QmUK2Neo9LIoNtyVZSGU1tatww342PuAcJM6zx7tsP8QFr7eocrz5/qcdZzv0pA4PbAiPNRgBWPgleCwsjVzRIvFH6j03sMVk1fuAQRxam+N+L/AMqwOVSDtxKrAWLOXK1+XjT+/k+MLs7nWjNhVB/NV1tyRfBJJH7Yey9JR77DhTyV/L8+LQ/tt7b4Ty5CQf8AmRMyndivqW9/CG6F+QMK9W1wMU75Mzw7qwsDSCCTYB50ml1EEeSecK2jtLLfiCmauVBJph42HIGC8/nCw0gEAG9xQoEHY/tx/bAPdLOzqCS2x2aqsEnYXeBWHSGqQ5gzR0JrAbUa9INXtvxXk7kjzftgHqXQwhNpcfNA0RY3UewO3j2vGuVzRjTQ32+AbBH7/wCmGWSVe3rTzZJ5J231f18f88DkaCzC+GUmQsTptkYaV3WJHA0g+XJEY/Ta/GG2WzAKJDmJDqJeZXTZEVdRQgigypuwFV8igcKpGUdxiGKswJCkeqjzvzy23B23wZAxIK1peR2ZWGtitgVooHYjSTq+2waJ5FRdklIbZPPp6QIzI7EBX1eiVXjMfeuvSJNFMvNgE21YkyeookXdmWVoWEfcK3HJFSUrAmjJEWS1NF03APAeYeQowYUQnblSjoeOyQaW+2/jUu24PgUV06G3Xe5GUs34myuWs0EUhu6I72II2sc2a0EN2NOmOgkQu5ZmVIY4iNSxu0qEFzvSalVgpJa5GrTtUuXhQpPm3OlWh0uqpKEb1LJG4H3XbX9xLEnSTWB5cqrZmZtR9ZE6x/aPUSsjltjcdununcDbUSJfq/qPbEUMgDagHdVUjYUAT6isaAqCLv0gcVWH0Lscd4l0Z+2KkMzICpdURaNaRTgqxHbbSwUg7aSMV/P9H/i1jzOWkWTR9qAlHKs1PqjY+iRbUFh6WDXQoWTkM1FpbuhI0b1O7rKImP2x8yapHAJFqAWAvYVqny2WYlJVzUKuZmSB9Mg7hZaeMiZricEGl+3jnai41KsDf6JSBiWjAb7jfq+Qyk7ij5GBZOlq1htOkAnSaKt51L5Bs3/XBuQ/2oOtw52LvqrFS4ASUUaNj7SQQdwUxJ1ZslOobK52EEHUIswxjYGia1Mt18MOR92JGWG9ynm3RWekJNJmXy8xdV7TRhabQf8ACbB2+Dv7YK+n+j5Zc5BCZXllUlyF09oadxZ3Ym9qH6/GF2ZzcrSHk+DyyEjnSyHTV8EEg++Dv4OWKNFhZYmkJcigsirXqk1UWRLFfrx5oMjeweYbxdUWSXOyJAseXCSJLJ900sjDSFU8/oq0BYJvbDLqWaGYyEfAbLxKwNrpY7JLGNyWKgi+ACBd+K70rprdptUmqMvelZAhkPl/UNUhrx5o7jFog6Iqwspig1CkaSNQvoBD1pV2Ebk6WrYEA8EDE9VJopyR0KDLUo1AWBW1kbbbat+P+jjbRV2AF52/vf8A9fOJgcaxPqF4gRVerfSMcxtIzGxJG6o6bE0djqQHmwRzuL2wgz30bMhACah4ZLP+QBX9/wBrx0sY1LYZGbQLimctb6OmYbwuD52G/wDU/wB8QSfQUzDdJR+yn/XHTMglNJuTbXuSdyt7XxiDqzGIK4N+oCjfkG+Dtg8ybqiqpbnLsz/syzJB0jf+ZTv8egtfJO//AHRZ36Bz+XJZIHZf/btgR8oQH8nwd/OOl9Z+oJVljIYgUTQJHCaje9NfG425FHFs6cpCIWYsWUe9f0v555OBnClbQUZtnz3D0HMEnVk5zYA0mOQfsKTxeG3Tvp3OkEDLZmMNewQhRVEFtdEgjbYgkgfpjtqZ0nMGKthGHuzdl2Wv/wCbxPFZLG+DQHj3v9d8KyoJuziuV+ic7Q0wMmkkg0bs/l3qlPm9sG5H6az0fOVkVW30jSwU+eGO2OxeceY1iOKe5SVHMJOlSaQZIZgyksp0nUDRB0kggNVc7HzgXrMK6RIVZWjAKsFAcq7MSzNKyRhjIPu2bTdliy463iBH1FlIFKa33va/OCTKaOUR5AjtuAhbTpR51WdY5GqwxhdY1Unagjc3e+GWbglbtz5jtpLlkPcyysWV9L1HIApOlLJG4Ne+2OgZjosLg6o13GkkDS1cVa0cJZvouNfXHNOCIjEdT6w6G9n1bsRfJPge2LiwWjl2Z+myxdr1FmLEgnck3ZvfzzgKT6afgBj+oBx1P/8AHyjYTyAnyABVe3jAz/QjKTWbl54oaffgGvB/rg/V4bAuSOWSdEmj3CuvyAcbxdRdUdZWdHYpUhRvSwYqGsiivbY87WD746cfpN1FDMvZN3TEX+73XwCMNMrk5IojpeLU1jUYmJ3qidUpujZr9OK3twUNUWpXoc/yvWois+h4mkjkDxKzKNLdoaFNGwN3UnxdG6xbUn1SKmon+Ji/DSh6TFZamJB3JUi/F/ODY8ss6yPmIsvL2jpAaBSdxuba6BvgD/PB8f0PlOeyitRFx6oxR5FRuBXxhbk7Dq0f/9k="/>
          <p:cNvSpPr>
            <a:spLocks noChangeAspect="1" noChangeArrowheads="1"/>
          </p:cNvSpPr>
          <p:nvPr/>
        </p:nvSpPr>
        <p:spPr bwMode="auto">
          <a:xfrm>
            <a:off x="63500" y="-652463"/>
            <a:ext cx="16764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4" name="AutoShape 6" descr="data:image/jpg;base64,/9j/4AAQSkZJRgABAQAAAQABAAD/2wCEAAkGBhQSERUUEhMVFRUVGCIYGRgXGRsbFhkbIRwdGR0YHB8XGycfGBsjGhoYHzsgJCcpLCwsHCAxNTAqNyYrLSwBCQoKDgwOGg8PGiwkHyQsKiwtNCwqLC81LCksLCwsLCwsLCwsLCwsLCwpLywpLC4vKS8sLCwpLCwsLCwqLCksLP/AABEIAI0AsAMBIgACEQEDEQH/xAAcAAACAgMBAQAAAAAAAAAAAAAEBQMGAQIHAAj/xAA+EAACAgAFAwMCBAQDBgYDAAABAgMRAAQSITEFE0EiUWEGMiNCcYEUYpGhUrHBByRy0fDxFTNDY7LhF4Ki/8QAGQEAAgMBAAAAAAAAAAAAAAAAAgMAAQQF/8QALREAAgIABQICCwEBAAAAAAAAAAECEQMSITFBUfBhwQQTIjJxgZGhsdHh8VL/2gAMAwEAAhEDEQA/AFeUyyrpg7bPGYyRKT+C2qyQdOxF7XyDwBziLKRkyjWixykfiJZZJIdltd2oggDn3xNCVLnLxs0Tx/iEhV0SWBq1KdmBsbbA71vjTp2W7YRFkW0kKSKq60BYbeA0YBCm9xfk+OO5Onb3+PPPTX89DfW38+nXvkKyEkUaSRLrPbbS6tuRrIXY1uoJPA9/jCvOdHZITDE+s6tVEgMBYFnfx/lgnpkqtm8yFNh0/cldmO212T/YY9mcgTmxKrAAEBgDZtbFGvdfF+MEpOE7b4T15df6U1mjt1Rt/GFM5JHJbJpLEeQFTUGFcCw1rwSa5rEOUZly2YeIqwMjFCBTAEgMdNbECqG9bkYbZLNJJI8YA1Io5G5BABo+1Ebf8sJ4s5CuXkWNpEHP/uXYojfwtLQ/L7HGmEsy93XQVJVz1BOk/URjGmUlkAAU/mTx93Omv1IqxxWHHUfqAZdmRF9YANcL8C1343FCq84UdU6aiRIXb1Efcg++973ND0+f098b9aiR445kahWgAg2wBoV7NzzY5wbjCck608wU5RTQUuby8jiSFuzNJaPFIP8Ad5Aa1Byv2hgbsEbjUCDvg7pOXbKTqSXWCYadDty2xEbONlkDUyygescb2Cpy0OWZNwo1banajY/XZTv7e3OMdNz3ak/hMx6stIdBSTgAm1eMg7ENvteLTabUfv5A1e50PpvUxmk7kbP3oaVw4DsFo2xaOhJYH3CiQpFWu7LqXR0EQlgbUpAOm7FMLXS21ggir597NYpvQutxQZsusdGS4lkDsLkH/pzRsvpc0vrphvd7tiz5fNy/wUcnTsuskTxFDFIwOj1EtFoPqkKEugTVQUebrGjNmWopxE0Wb7h0xRvK1XSqSa4uhxucAZjqKrswK2aNjcfBsWCD4wdB9Y5aXJyRLEIJiCXQ/a+xBcOQXJI9O5BFkEgWSH1PL99Y5CSGeGNmDbtegKbtiS1j7id+cTDclsxc4pC/M+rZdwTerzWJJE9IG3+pxImWEYBH9Men0uBWxw6K6i6BWy9c/wBsYkT584glZl5a99sQtOSd9zgXiLoEosMLbXt+mIVnAPn3GINV848MJeJJ7BqK5NsxOpF0bvf2/XGVlTTsLvjA0q7HEMcmwGLVtAvcseVkdZUSmaJlY62syKQdWkueBRsAg8jzhdFlJjD2o9UTxSVqbYFbJQhwLYbgbXVfzbEdLzEUsh7LGN2YSPa7SLRSjbVYsG9vHNYN6VmJDlg6jXMqkH7gWdfTRUj0vVWtDcV5GOLcocdN+uuvQ61KXPU9kcnHCzEG5JBqKL5K7NoFeWbgna8B5vpbjLuFY65JTOqnY3tac01AHfg2MA/T/UHmnjErlyLKEhdm8qRp3B4rYjx5sjruWkfMMhZgqASxtp2Qt6dLaRehm8nf0ke+G5JQnUn4v5bAKacdESw5RzNDPWi1qQcfl1cD5IFfA9saZz6bjd9aSaASS1Ua29Wn2YNXuMGyQO2YjlUgqq9uVbOzAdywPzbmvf8AywB0jKmGZw0i6JAW02NbeBY+NRHzVe+LhiyWqlx57fouUE1TRNmVizCaVYPRpXHINAKT+u/ivUffC3KRCOFkzJUKzjSps+BbDTuK5+MSt9NN3GMbqkd8AkuFrdeNyPFng3ix/QX0zl52khzZaY2pQKzBQPVqIIOo2QvwNXyca4ZZKoy0ESzJ20VKbp0crKIZo1FfYb2+Re5uv7X7YOyPV4oEOWErKwsCVlUojmjVbkICPn99sXD6n+gsllpcsiN2JJ27aMbdVfSSGZXckqxKrYIIZl3o1ipRdDJeWCR176OEckjUrH7SocaJY2NcFH3A03QJyhw3a78AFLpuLM5G+rXM0TiTbVE6W4B+8UKaj701ivfFh+l/qBspmSMu/egm0rIki6bb7Q+w3YXvQBK7UxC4RjJmBgmaWHtG7YbPx9yFB3LNLsQRXNYa5P6eyyoJ2kkkiVdZPp0lRvuFTV4Jr3H9I5qK/RMrbIfqf6akt8zGjsqyMshC7owpgXq9WpGB7ikq3OxJAbZPMXkco8l32jGK3vtuyj4+wr+oF4Fyv1U0bLHmZi0Ejho81CQJI9Nm2DKTqXVTBgNmNgjFz69msrGiwwogTXfoqopW/FCMvjuB3og0L8DDcGTumBixtaFcy0ZdbK0vzzjdYo99vGDZqVb1Mw5G3gixhVmS9imCgn2xsbUdDHZh+lht9v29sK87l9H5dvfDrUf0+cRlGHJ1A83xgXBPYLMxAyDfycRsCMN8zk1vZSNt/wBfjC6VAl1vhEopbh5iIoCMDtp8D98THMi/V7eMCs259sReAO4bloJMk1zbIH9DCiGF0yna1tPVX8uxwV1SNMtK7SEtlc0wLEE/huKIcFTZsbg37ijQwRm+kvmMpJlxIJJcuwZeQXSjoJ1bHUpK6htYq8J/pr6oVU/h8wwCA1611bbgxMCLXcnc8cY5dOdyWr5rlaU148nTtR044+PQsec6femaGFZMwjKQQWDSD43CuxF7tz78YkzUH8TI00SXpBANsJI2UAvC8TWySEXWnUjWNgfVjaCLtTGcSKcm8YIYuNEbghQq77Kwr98SzZORc/HmkW45AolojUrAFVkIHKkHSSPBOKhF+6/l+ipvlFd/8VaKNJlewJfWpFEozG1byWXRzzsRiTp/0t+MzPTxinhfUbO5kWwPYHz5/fG31TMhkIKqRKRLEwGjuDVT5eYDcOrAproeLG94sGfzQhj1spCLWsLyq+TQ/wANaaGBxHLDVR3ff7ChU3rwIs5lIkklnMrIVAD0dgxWkLAD1HdfTxsPexYPo7ozLDDIJie7uzMT6lDnbVvoGkHyNzuQMVf/AMElDS9xgYptbyEEagb/AA6vyNtxYoEe2Dem9XkyuWWOyDEfQ1er1URpHg2x/T3GDw55Vve30/37USSt7VuMv9rLB48pLHQ0F1IDa6LiNgdR5IZKsX48YqOTdszNMzGhMjKW4C7BlJPj1Iu/xi5dRy/8XAvetmdgRp0hwR6gAVABOkk1XnjCHLdIGl4GDiNzuVILAGhdMKY3W4IBG1Y0Sxt48+QmOHsxT1vLsjrPLGHeVQZAbZBIFUM2qJ6OsguKIH3fs56YZ8zkiiBYWJqMopVWQVQ5LKp3W/Ned8BdO6fnMvIIkTuQ6zT/AJApO7gg/h++k7E3t5xB1KUv3JB1EFAdOlNdjUaChUb13xq3ujvtipStpfR7/DRBxWl9/Un6T0xWJjnbKvD2zqaOVC4KWwalpmIp1JI3jLC9hgzJok75gxk92VUCwUE9EZi1MrboGKHSGYAA2KOBOkZeGKbsxLN/EtEfxZY10xWgY3Hq9K1QN2QGo+QSIehugljKxJHLl2iMi+gK1hyF1C+1qBBLCiEsHEeJTu+lFKGlUXzqrRKylW1LIgdT/iB/NXgk78c3hTmciTW3zjXovUGmEkDhf92gicSLem3VDIuq6kR7Dh/fV+uJ3yYonWVI9+MdHDlmijn4qyyFMuWIIIbf28f0xrLm9P3D9hxeDbWgTVke+IjGNwKcHx5xLoXYPIb43vf3wE2WJ3ra+MMAgqkOkg8NwcAysTd0L9uMDJpli5slqNKBseMDz5Ug7qQMN8pkrbZqNYzNkqF7sRgktAtSLpXUpJIO3A5/i8tRQNsZYx+Qi/V6fSR4IUj3w0yOdyuehkeTLgOliVCnr1fBADbkbcG9jxikzRyMQ0ssCFd9aN+IBV+kp5rxi9fQHU/4iKQGV5JI33ZiCSh+wjYGtiN9wf1xgw8HO9NzbOeXcDToIjVly+tEk0lo5AHAI3qnvc2ARuNsMIu84AJOjiqC/wDxAvFmSAfFDwMTRgDbbHUjgxVWYpTbKt1aOMZVo51Ko7dtWI1LGzElHIuwFkJGob01cGsJugjuhIsxfdiaRAt16QixuePCyLR8/deOg5nKpIjJIodGFMpGxHtinSdCk7eZgDAEKFikJZm0amALE+r7NKUNqXGD0vAUY2tr+hpwMRt0AyRPmo8u8J7Sa7cXuY0OgDbkGuOB58Y1ySBkDENpcakDgagp9Xb38A7DjY184aZVO3ImViQ6Eg1M5HFGl+LJDNX8x9sZ6zkZHhYQsUkNFCdjzfqLe6jnfn4xzJ/8rReXibo9WY6bOE2Ro28UdxROum0mxe9Gqpj7DEk2bu9Ua6gAPSfST5FiiLG9fqPGEHUM12Dl1kjiD5giKdkDC1tPsdSCCNV7eQa2FYJPTcz3JkjRokjVUhdysisQ33GxqYlb5O1b+MDKDpZnp2u/AtNXoR5/qUlSreqHToZopQ8iX/xgKrEVdkijfzhXmYI8uI4cvP2nmpmmff0jZVEkYpBqP5BuatgKufuPNJpEqZih28wjApAADWpFFFiSCLBoEHi9iMjknXtQzpHYfUjJGDFAke5+6hqbjeyNQO5wxVD9fLx6ble8ERZqLKOpfU0k0nZaXSDJKysod2s0I9WkUPUas74iy+VSQTzrmWlhZmbQ50ASA7DU506GVmjBoWri6rbTofWYswZKj0LG5zLGWpDoN6nWx+G4atqIA2F3gXphyJkCRK5GbQwOt6e0v377E25S9mIXT81iK43adrfnTf5aEdOqqi2fS2ZIj/hzEo1xSx6VJFaEBjR9e6u0cr7EmipHFgQ9N/FgSyQT6XBuy4OlgQftN+PnC/pvUKnBFU5dAVclmhXSYyGH3SLEZXBuyLBNnHQc3GqqNwpZtREdBmsAMxYgkcKfSD+p5x0PR5aU133+DH6RBMqTfTQB9S6fhiAf6MQR/TGJfpxfDFT7g/8ALDxlX8ioPf7iT83sb/t8DEXaHmv2x0IxilVGBiZeiCgNd/J5vEE/QW/K+HZj3Nr/AE3wPPIfyiq98VJQXBQmOSKEHyNtjjE0pG/qG2+22GDJ7jEJ2usZ3jJaF5ioTJDlFVgh1HbUR6yK3u2ATwLr9sE/TvVpFmSZhGgb0oo9OtTuymrJWhqFjkA7VjPV5ETSWRZHG6B99PyfjEmZjmIUxMASdRthqvakUkVXO37e+OdhSaqXL5bOtNJ2lsuEdKyMsc0aSxEMji1I/Wq+CDtXxgvs/GKl9EyCC42au4O4I+Qrig5W/BBG3xY84tkmYAHIx3cOanG0cyUcro89jxim9W6o4edyl/wmYtgDVxlAEH/7d1vBFqp96t2o+DvVkc/3xWJrWXPsY+8spCNCeT24l1VXOuNtq4bTWFekr2Q8J+0QZ3qcsmWjky+j8RhraUhUReCPURqJaxsDsODtgfLdKacZn+HzT6mmAkmcekgD1JHTUqgkWQdyKutyZ1eLJSZVWkjmaCEgxmJTujChIChpoyBRNgq1g0bOFnQo+nZyOXKIuYhBYS62kVyxX0rtuDQP/lkH9brHHWG1tpr0N+cLmkysMLR5bN5eOYEDuTGyWXknuAhSfV6lFL4wn67ku0InzGZzEkh3KxGlcbEaDYCJdDVTX4HGHGf+hljy5ZBn8wCQvbEapLHV+sJItsPFKPI4okIsxm0iiSE5d80iNqYZm45Im2GhFFqqgfzG7OwGCyU9Nfp+eCs97hHTOmsZHz0Q1LIjFIY/SxJOkoxPoBDAn5I2AqiD1BZMjlB2Fnj7rlpHchnialpQVFW2/qPt74l+r+onLsqxGNFeHSGWMKQtg+mRTVE70OLvyDgDonXM26SJHN9q9wyuNbIq2SlkNer2N8GticLUZSj6zTLpv0XX4d3sMcknl1vzDch1CGKKJpYgGzgIkItE0LYaVhfBLHYUPUa3wdmNKb5LKAse3MZv/RZdYVEW72tgCFI5PJOwXRpTmkczJ3RL20kp9JianKECqjV9BYkHSCovbgrI/TAVpRl8wwjeGQNCzbs2kqt0RWl9LFq207E4mVRbcvn07X9JmbVIY9JjjXsPCGCgLoSTfUkgkvRYFNHc0e9/YjWbprJ0fKyQ5iEknTHlO0aa0WQVqO+5DBT6q30gYrPW+ppCsclauw2mtdMZHcSyNQ5AqtRG7eAbw+m60yfxAff8SOOIig4WVV3HIbSSzfNG9sasJc996iZj/JyZfMtMoYLNCakpWrnTZFAE7e36XzhdmOmNrJVS38yWVPxf+njG3WOuzZeUCEJ2xpSQkbggCkYmmorwwJrb3wR0PrTTkPl5IkjRtMqSqdSjyA6gKwG1Eiz5bGtSMzgmKtagm7DV6Tv6fnGY4yV3F/Pvh7nYoM6j5iLUpjJU2KDAH7+dr3Nnf3rCfMZVyK1E7bVtVf64bFt6iJRcWCPCCNwVOBWyu1jfBjoRy7D/AIvH9cCFWHDkfqNjhWJhqW6FlQ6h0kNIzsSAeQK8bcn4rHs+ncX0MNiODtW9D9cRz5Nw7aNkk3O4oXvRB5r3GDMrlggI9/PHGOb7te1dbHZSzWqDOnZvsKGVQ2j1EAc+GI9iVv8A7YuA9ahkIKuAymjRWrBO+KJAvaXYhh5/ph90D6gWOEJJ6UG4NbKOSD7L5/rjpejyy6NmDFWbYsIDKPSq88gj/I4UdWiYygRTiCV7INMdegDZlGmwB+YHb5GG73Vhbv2re/Yg783fthT1Bk7gdoi7RgquldVEgBgN/N1vtsTsAcPx6yi8PcF6ZBNCJHGZiBYkkoo7LML1u6baX2ILIwOx1asMcp1SoXmeHS7x3eT1NIxNqHhOkCiuk2PIN3pxVuufWBUlYgpIO5IBvxVV9h3JbluF5ZgBD9fTgBWjiIBHuoG+2y7ADnYbfpjDls0phHRek5lyVE+ey0Z3BkJth4Fd5GZqHKqV963wx6/lQHRHy+Xz0mka3kmWHNuOArqsoLuFoaqa9vN4X5/6md6dMtCj1RkDBpNySVR41NDk8g2TtiGbISZgky5eGRtgWcBaFWLZXBG38pFe2+KlFt9/z8hIsnUkMUEf8PlzbCv4czRK6Ab0FfUsvkErZo/stf6vKyspmMuWDx90RyRsNLBiLYoLPsyEbrR2xs/Tc0Iws2VBiXgo0T6QOAyzM+pRRFEWPBOMQdQVZKglaJAPVC6F478kAyEKDwNIG+23GMj9GrWu/v8Ag0xxXtZiPMRpCx1wKZNIdoQ0jFrDIVGm5FtASG4AarbZvJmWjlaJ5HcZmJkMhbcSKQqFG47fpUafAsbFSMELnMwEIjzS6B6mJdqjT2Fbke4J29O+F2fkVJleV0ljoBPT9ygUQixkjQNlFkEALveJDDdO++nHBG9bLBkcrEQBmUR1UNoLg7FLkVdIA1UgYgm1Pqu7rFmgaPMdjMlgwjYyRtdWsgEZJB5ADEfFC/bFOyHXWiyrTqt6VDp3Nyya+1bVe+gsOTtXvWHeX6TCpjmy761h7sfaB9WpiJxCtDbYPSHfjkDGmK9nx1FSqyPq0rv25X9LlHLxafT2jI0SM6sGU2iLYce/GFmalV4oSVSBI2KduN6CvyGjCFjbcaSQPa8SfUHWcxGmX1CFZnUBjKo0Sfhxlo9jelHl/c6q4w4/2eFpM7qDRpFFGXkSOkRnYbNoG7ELTWxNWBtW+lVQhnumZ2eJ0kGXZdS323YDfUNUY1myXQlhY3Pzh5nIlVtgArgMtCrU7iqJG3HPjF0bJxyL6kQgi6IU8/P+uKz17oCxwkxoQqEnSBdBjbURx6hqrYCzgozysCcbQsfLk/zD5GIGyBbbYe3nb/TCsyiyCX9O59TfsRyOcaHMzDeNiwvhjt+/scO9YnwIylezkigkByWo6U+0e1cX/XAiwOV/FofoePf4w3zZDOW4JG/ztz8navjC1um9tCYkv3FmwOb/APob45c8PLKkdOM7jqa5GRCaUknxxv8A9fpjXusdQe0X4sMD8H/X/njbL5gEAta1/ij9NnYUx3U2fbEWedgQzOtEUAgdhfjUNN7/APQwzNrQrKXX6E+qoYdGXzRRlZbSVgAV3rS176D7/lNg7EHC7rtjvlG0tqcA/wAoZ29I8n9N+PjFKB0jVIztTen00VNeNRuj/hND484bwZjvKElK3yGYgNxsNuCPe/A84PNe5WQrUkRXnb9f+v74ky0FkWQDfBIA4uySR7jBubBgJEkaSC7R2vY87Mpse+m684Dy8WsEMAdVgAkLuqlibOw3AFnwT8VG9LGRiM1yrhFVe0krt6GaSPWU41ehmbc2PStUD+uJnyWXkWmMuYdUBYx7ar4OuXdgGNajGAAas4Gll7dx90pQDyNGPxZSQAIkr7Er0geQCeBguHKqMw6BHpfUdJOlYVQr6gD6gSbVbN2LG9FN09vEZWhJHkkF1lV1LQZszLM4XfSO32kjRh/X7b4GMTRllIf8JY77TIJ5AxJvS60Wj/xA2CvFNeCMvOvbQyqqwxuhki0R9pQ9U5DqGVQ7Fdak0Tv5GGebj/GZZzl5CsWqJVDRPpUsO0yLfchvexqIolRvQZYtlM6j00xBX1EGhtZsH+UtvpJs/Htxhj0D6VlzkpfMF1hTeRjetgN+2vmz7+LxY89lTIdUqq60lyMO2ruRemEndjwKa7r7hvTX6g6qkORj7CENIyhEGzAcu1DcVVbn7jXjAqUnoRtCvqkokY6YwECIgQAlQA4VdtrAq69Ow45JLyKBYpcxEA/c0zhi47YlUmJiGH2ADQxu7GseMFZBLytKja2kBNaSwVKdUCggqTY52O2+4OFWaU6JtayRrm/RHCwurWjI4TZHYrq0jhVAO74tKSaZTkmqEeb+oNZTSRKIgkYkkRdbLoOogMeZSK33rTeGPQPqhclKscGXMskxBnL0WOv1BBQ/LqO3HPOEHTcpFJ/uxfSzPr11u+k/YPb02RZJ+NsS5mYxOzyrqAIEag8ou1BubIF/qMOzNCjrWT+uWObWAZdDCNg6uAU9iQxoDaqG/teDR9TxTTyRue32SaBBZpV02wAHmtXpGokb0CMcr6h0Pu5lHUOkEqidpNzW1nf3qvn9cWDLdYyWZngfvSIyyKAWUHXWwJYflPFm9sTQhYep/TKFRKjMYjuKDCv+JW3rfnCx+nb1YIH9MOMr9XQjMvkoYVTcliWGggUZSdP20t1v4FgYr3XM5Jl8ywRtabMjkGmVhfjZgLHqG3GGesil7QmUK2Neo9LIoNtyVZSGU1tatww342PuAcJM6zx7tsP8QFr7eocrz5/qcdZzv0pA4PbAiPNRgBWPgleCwsjVzRIvFH6j03sMVk1fuAQRxam+N+L/AMqwOVSDtxKrAWLOXK1+XjT+/k+MLs7nWjNhVB/NV1tyRfBJJH7Yey9JR77DhTyV/L8+LQ/tt7b4Ty5CQf8AmRMyndivqW9/CG6F+QMK9W1wMU75Mzw7qwsDSCCTYB50ml1EEeSecK2jtLLfiCmauVBJph42HIGC8/nCw0gEAG9xQoEHY/tx/bAPdLOzqCS2x2aqsEnYXeBWHSGqQ5gzR0JrAbUa9INXtvxXk7kjzftgHqXQwhNpcfNA0RY3UewO3j2vGuVzRjTQ32+AbBH7/wCmGWSVe3rTzZJ5J231f18f88DkaCzC+GUmQsTptkYaV3WJHA0g+XJEY/Ta/GG2WzAKJDmJDqJeZXTZEVdRQgigypuwFV8igcKpGUdxiGKswJCkeqjzvzy23B23wZAxIK1peR2ZWGtitgVooHYjSTq+2waJ5FRdklIbZPPp6QIzI7EBX1eiVXjMfeuvSJNFMvNgE21YkyeookXdmWVoWEfcK3HJFSUrAmjJEWS1NF03APAeYeQowYUQnblSjoeOyQaW+2/jUu24PgUV06G3Xe5GUs34myuWs0EUhu6I72II2sc2a0EN2NOmOgkQu5ZmVIY4iNSxu0qEFzvSalVgpJa5GrTtUuXhQpPm3OlWh0uqpKEb1LJG4H3XbX9xLEnSTWB5cqrZmZtR9ZE6x/aPUSsjltjcdununcDbUSJfq/qPbEUMgDagHdVUjYUAT6isaAqCLv0gcVWH0Lscd4l0Z+2KkMzICpdURaNaRTgqxHbbSwUg7aSMV/P9H/i1jzOWkWTR9qAlHKs1PqjY+iRbUFh6WDXQoWTkM1FpbuhI0b1O7rKImP2x8yapHAJFqAWAvYVqny2WYlJVzUKuZmSB9Mg7hZaeMiZricEGl+3jnai41KsDf6JSBiWjAb7jfq+Qyk7ij5GBZOlq1htOkAnSaKt51L5Bs3/XBuQ/2oOtw52LvqrFS4ASUUaNj7SQQdwUxJ1ZslOobK52EEHUIswxjYGia1Mt18MOR92JGWG9ynm3RWekJNJmXy8xdV7TRhabQf8ACbB2+Dv7YK+n+j5Zc5BCZXllUlyF09oadxZ3Ym9qH6/GF2ZzcrSHk+DyyEjnSyHTV8EEg++Dv4OWKNFhZYmkJcigsirXqk1UWRLFfrx5oMjeweYbxdUWSXOyJAseXCSJLJ900sjDSFU8/oq0BYJvbDLqWaGYyEfAbLxKwNrpY7JLGNyWKgi+ACBd+K70rprdptUmqMvelZAhkPl/UNUhrx5o7jFog6Iqwspig1CkaSNQvoBD1pV2Ebk6WrYEA8EDE9VJopyR0KDLUo1AWBW1kbbbat+P+jjbRV2AF52/vf8A9fOJgcaxPqF4gRVerfSMcxtIzGxJG6o6bE0djqQHmwRzuL2wgz30bMhACah4ZLP+QBX9/wBrx0sY1LYZGbQLimctb6OmYbwuD52G/wDU/wB8QSfQUzDdJR+yn/XHTMglNJuTbXuSdyt7XxiDqzGIK4N+oCjfkG+Dtg8ybqiqpbnLsz/syzJB0jf+ZTv8egtfJO//AHRZ36Bz+XJZIHZf/btgR8oQH8nwd/OOl9Z+oJVljIYgUTQJHCaje9NfG425FHFs6cpCIWYsWUe9f0v555OBnClbQUZtnz3D0HMEnVk5zYA0mOQfsKTxeG3Tvp3OkEDLZmMNewQhRVEFtdEgjbYgkgfpjtqZ0nMGKthGHuzdl2Wv/wCbxPFZLG+DQHj3v9d8KyoJuziuV+ic7Q0wMmkkg0bs/l3qlPm9sG5H6az0fOVkVW30jSwU+eGO2OxeceY1iOKe5SVHMJOlSaQZIZgyksp0nUDRB0kggNVc7HzgXrMK6RIVZWjAKsFAcq7MSzNKyRhjIPu2bTdliy463iBH1FlIFKa33va/OCTKaOUR5AjtuAhbTpR51WdY5GqwxhdY1Unagjc3e+GWbglbtz5jtpLlkPcyysWV9L1HIApOlLJG4Ne+2OgZjosLg6o13GkkDS1cVa0cJZvouNfXHNOCIjEdT6w6G9n1bsRfJPge2LiwWjl2Z+myxdr1FmLEgnck3ZvfzzgKT6afgBj+oBx1P/8AHyjYTyAnyABVe3jAz/QjKTWbl54oaffgGvB/rg/V4bAuSOWSdEmj3CuvyAcbxdRdUdZWdHYpUhRvSwYqGsiivbY87WD746cfpN1FDMvZN3TEX+73XwCMNMrk5IojpeLU1jUYmJ3qidUpujZr9OK3twUNUWpXoc/yvWois+h4mkjkDxKzKNLdoaFNGwN3UnxdG6xbUn1SKmon+Ji/DSh6TFZamJB3JUi/F/ODY8ss6yPmIsvL2jpAaBSdxuba6BvgD/PB8f0PlOeyitRFx6oxR5FRuBXxhbk7Dq0f/9k="/>
          <p:cNvSpPr>
            <a:spLocks noChangeAspect="1" noChangeArrowheads="1"/>
          </p:cNvSpPr>
          <p:nvPr/>
        </p:nvSpPr>
        <p:spPr bwMode="auto">
          <a:xfrm>
            <a:off x="63500" y="-652463"/>
            <a:ext cx="16764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6" name="AutoShape 8" descr="data:image/jpg;base64,/9j/4AAQSkZJRgABAQAAAQABAAD/2wCEAAkGBhQSERUUEhMVFRUVGCIYGRgXGRsbFhkbIRwdGR0YHB8XGycfGBsjGhoYHzsgJCcpLCwsHCAxNTAqNyYrLSwBCQoKDgwOGg8PGiwkHyQsKiwtNCwqLC81LCksLCwsLCwsLCwsLCwsLCwpLywpLC4vKS8sLCwpLCwsLCwqLCksLP/AABEIAI0AsAMBIgACEQEDEQH/xAAcAAACAgMBAQAAAAAAAAAAAAAEBQMGAQIHAAj/xAA+EAACAgAFAwMCBAQDBgYDAAABAgMRAAQSITEFE0EiUWEGMiNCcYEUYpGhUrHBByRy0fDxFTNDY7LhF4Ki/8QAGQEAAgMBAAAAAAAAAAAAAAAAAgMAAQQF/8QALREAAgIABQICCwEBAAAAAAAAAAECEQMSITFBUfBhwQQTIjJxgZGhsdHh8VL/2gAMAwEAAhEDEQA/AFeUyyrpg7bPGYyRKT+C2qyQdOxF7XyDwBziLKRkyjWixykfiJZZJIdltd2oggDn3xNCVLnLxs0Tx/iEhV0SWBq1KdmBsbbA71vjTp2W7YRFkW0kKSKq60BYbeA0YBCm9xfk+OO5Onb3+PPPTX89DfW38+nXvkKyEkUaSRLrPbbS6tuRrIXY1uoJPA9/jCvOdHZITDE+s6tVEgMBYFnfx/lgnpkqtm8yFNh0/cldmO212T/YY9mcgTmxKrAAEBgDZtbFGvdfF+MEpOE7b4T15df6U1mjt1Rt/GFM5JHJbJpLEeQFTUGFcCw1rwSa5rEOUZly2YeIqwMjFCBTAEgMdNbECqG9bkYbZLNJJI8YA1Io5G5BABo+1Ebf8sJ4s5CuXkWNpEHP/uXYojfwtLQ/L7HGmEsy93XQVJVz1BOk/URjGmUlkAAU/mTx93Omv1IqxxWHHUfqAZdmRF9YANcL8C1343FCq84UdU6aiRIXb1Efcg++973ND0+f098b9aiR445kahWgAg2wBoV7NzzY5wbjCck608wU5RTQUuby8jiSFuzNJaPFIP8Ad5Aa1Byv2hgbsEbjUCDvg7pOXbKTqSXWCYadDty2xEbONlkDUyygescb2Cpy0OWZNwo1banajY/XZTv7e3OMdNz3ak/hMx6stIdBSTgAm1eMg7ENvteLTabUfv5A1e50PpvUxmk7kbP3oaVw4DsFo2xaOhJYH3CiQpFWu7LqXR0EQlgbUpAOm7FMLXS21ggir597NYpvQutxQZsusdGS4lkDsLkH/pzRsvpc0vrphvd7tiz5fNy/wUcnTsuskTxFDFIwOj1EtFoPqkKEugTVQUebrGjNmWopxE0Wb7h0xRvK1XSqSa4uhxucAZjqKrswK2aNjcfBsWCD4wdB9Y5aXJyRLEIJiCXQ/a+xBcOQXJI9O5BFkEgWSH1PL99Y5CSGeGNmDbtegKbtiS1j7id+cTDclsxc4pC/M+rZdwTerzWJJE9IG3+pxImWEYBH9Men0uBWxw6K6i6BWy9c/wBsYkT584glZl5a99sQtOSd9zgXiLoEosMLbXt+mIVnAPn3GINV848MJeJJ7BqK5NsxOpF0bvf2/XGVlTTsLvjA0q7HEMcmwGLVtAvcseVkdZUSmaJlY62syKQdWkueBRsAg8jzhdFlJjD2o9UTxSVqbYFbJQhwLYbgbXVfzbEdLzEUsh7LGN2YSPa7SLRSjbVYsG9vHNYN6VmJDlg6jXMqkH7gWdfTRUj0vVWtDcV5GOLcocdN+uuvQ61KXPU9kcnHCzEG5JBqKL5K7NoFeWbgna8B5vpbjLuFY65JTOqnY3tac01AHfg2MA/T/UHmnjErlyLKEhdm8qRp3B4rYjx5sjruWkfMMhZgqASxtp2Qt6dLaRehm8nf0ke+G5JQnUn4v5bAKacdESw5RzNDPWi1qQcfl1cD5IFfA9saZz6bjd9aSaASS1Ua29Wn2YNXuMGyQO2YjlUgqq9uVbOzAdywPzbmvf8AywB0jKmGZw0i6JAW02NbeBY+NRHzVe+LhiyWqlx57fouUE1TRNmVizCaVYPRpXHINAKT+u/ivUffC3KRCOFkzJUKzjSps+BbDTuK5+MSt9NN3GMbqkd8AkuFrdeNyPFng3ix/QX0zl52khzZaY2pQKzBQPVqIIOo2QvwNXyca4ZZKoy0ESzJ20VKbp0crKIZo1FfYb2+Re5uv7X7YOyPV4oEOWErKwsCVlUojmjVbkICPn99sXD6n+gsllpcsiN2JJ27aMbdVfSSGZXckqxKrYIIZl3o1ipRdDJeWCR176OEckjUrH7SocaJY2NcFH3A03QJyhw3a78AFLpuLM5G+rXM0TiTbVE6W4B+8UKaj701ivfFh+l/qBspmSMu/egm0rIki6bb7Q+w3YXvQBK7UxC4RjJmBgmaWHtG7YbPx9yFB3LNLsQRXNYa5P6eyyoJ2kkkiVdZPp0lRvuFTV4Jr3H9I5qK/RMrbIfqf6akt8zGjsqyMshC7owpgXq9WpGB7ikq3OxJAbZPMXkco8l32jGK3vtuyj4+wr+oF4Fyv1U0bLHmZi0Ejho81CQJI9Nm2DKTqXVTBgNmNgjFz69msrGiwwogTXfoqopW/FCMvjuB3og0L8DDcGTumBixtaFcy0ZdbK0vzzjdYo99vGDZqVb1Mw5G3gixhVmS9imCgn2xsbUdDHZh+lht9v29sK87l9H5dvfDrUf0+cRlGHJ1A83xgXBPYLMxAyDfycRsCMN8zk1vZSNt/wBfjC6VAl1vhEopbh5iIoCMDtp8D98THMi/V7eMCs259sReAO4bloJMk1zbIH9DCiGF0yna1tPVX8uxwV1SNMtK7SEtlc0wLEE/huKIcFTZsbg37ijQwRm+kvmMpJlxIJJcuwZeQXSjoJ1bHUpK6htYq8J/pr6oVU/h8wwCA1611bbgxMCLXcnc8cY5dOdyWr5rlaU148nTtR044+PQsec6femaGFZMwjKQQWDSD43CuxF7tz78YkzUH8TI00SXpBANsJI2UAvC8TWySEXWnUjWNgfVjaCLtTGcSKcm8YIYuNEbghQq77Kwr98SzZORc/HmkW45AolojUrAFVkIHKkHSSPBOKhF+6/l+ipvlFd/8VaKNJlewJfWpFEozG1byWXRzzsRiTp/0t+MzPTxinhfUbO5kWwPYHz5/fG31TMhkIKqRKRLEwGjuDVT5eYDcOrAproeLG94sGfzQhj1spCLWsLyq+TQ/wANaaGBxHLDVR3ff7ChU3rwIs5lIkklnMrIVAD0dgxWkLAD1HdfTxsPexYPo7ozLDDIJie7uzMT6lDnbVvoGkHyNzuQMVf/AMElDS9xgYptbyEEagb/AA6vyNtxYoEe2Dem9XkyuWWOyDEfQ1er1URpHg2x/T3GDw55Vve30/37USSt7VuMv9rLB48pLHQ0F1IDa6LiNgdR5IZKsX48YqOTdszNMzGhMjKW4C7BlJPj1Iu/xi5dRy/8XAvetmdgRp0hwR6gAVABOkk1XnjCHLdIGl4GDiNzuVILAGhdMKY3W4IBG1Y0Sxt48+QmOHsxT1vLsjrPLGHeVQZAbZBIFUM2qJ6OsguKIH3fs56YZ8zkiiBYWJqMopVWQVQ5LKp3W/Ned8BdO6fnMvIIkTuQ6zT/AJApO7gg/h++k7E3t5xB1KUv3JB1EFAdOlNdjUaChUb13xq3ujvtipStpfR7/DRBxWl9/Un6T0xWJjnbKvD2zqaOVC4KWwalpmIp1JI3jLC9hgzJok75gxk92VUCwUE9EZi1MrboGKHSGYAA2KOBOkZeGKbsxLN/EtEfxZY10xWgY3Hq9K1QN2QGo+QSIehugljKxJHLl2iMi+gK1hyF1C+1qBBLCiEsHEeJTu+lFKGlUXzqrRKylW1LIgdT/iB/NXgk78c3hTmciTW3zjXovUGmEkDhf92gicSLem3VDIuq6kR7Dh/fV+uJ3yYonWVI9+MdHDlmijn4qyyFMuWIIIbf28f0xrLm9P3D9hxeDbWgTVke+IjGNwKcHx5xLoXYPIb43vf3wE2WJ3ra+MMAgqkOkg8NwcAysTd0L9uMDJpli5slqNKBseMDz5Ug7qQMN8pkrbZqNYzNkqF7sRgktAtSLpXUpJIO3A5/i8tRQNsZYx+Qi/V6fSR4IUj3w0yOdyuehkeTLgOliVCnr1fBADbkbcG9jxikzRyMQ0ssCFd9aN+IBV+kp5rxi9fQHU/4iKQGV5JI33ZiCSh+wjYGtiN9wf1xgw8HO9NzbOeXcDToIjVly+tEk0lo5AHAI3qnvc2ARuNsMIu84AJOjiqC/wDxAvFmSAfFDwMTRgDbbHUjgxVWYpTbKt1aOMZVo51Ko7dtWI1LGzElHIuwFkJGob01cGsJugjuhIsxfdiaRAt16QixuePCyLR8/deOg5nKpIjJIodGFMpGxHtinSdCk7eZgDAEKFikJZm0amALE+r7NKUNqXGD0vAUY2tr+hpwMRt0AyRPmo8u8J7Sa7cXuY0OgDbkGuOB58Y1ySBkDENpcakDgagp9Xb38A7DjY184aZVO3ImViQ6Eg1M5HFGl+LJDNX8x9sZ6zkZHhYQsUkNFCdjzfqLe6jnfn4xzJ/8rReXibo9WY6bOE2Ro28UdxROum0mxe9Gqpj7DEk2bu9Ua6gAPSfST5FiiLG9fqPGEHUM12Dl1kjiD5giKdkDC1tPsdSCCNV7eQa2FYJPTcz3JkjRokjVUhdysisQ33GxqYlb5O1b+MDKDpZnp2u/AtNXoR5/qUlSreqHToZopQ8iX/xgKrEVdkijfzhXmYI8uI4cvP2nmpmmff0jZVEkYpBqP5BuatgKufuPNJpEqZih28wjApAADWpFFFiSCLBoEHi9iMjknXtQzpHYfUjJGDFAke5+6hqbjeyNQO5wxVD9fLx6ble8ERZqLKOpfU0k0nZaXSDJKysod2s0I9WkUPUas74iy+VSQTzrmWlhZmbQ50ASA7DU506GVmjBoWri6rbTofWYswZKj0LG5zLGWpDoN6nWx+G4atqIA2F3gXphyJkCRK5GbQwOt6e0v377E25S9mIXT81iK43adrfnTf5aEdOqqi2fS2ZIj/hzEo1xSx6VJFaEBjR9e6u0cr7EmipHFgQ9N/FgSyQT6XBuy4OlgQftN+PnC/pvUKnBFU5dAVclmhXSYyGH3SLEZXBuyLBNnHQc3GqqNwpZtREdBmsAMxYgkcKfSD+p5x0PR5aU133+DH6RBMqTfTQB9S6fhiAf6MQR/TGJfpxfDFT7g/8ALDxlX8ioPf7iT83sb/t8DEXaHmv2x0IxilVGBiZeiCgNd/J5vEE/QW/K+HZj3Nr/AE3wPPIfyiq98VJQXBQmOSKEHyNtjjE0pG/qG2+22GDJ7jEJ2usZ3jJaF5ioTJDlFVgh1HbUR6yK3u2ATwLr9sE/TvVpFmSZhGgb0oo9OtTuymrJWhqFjkA7VjPV5ETSWRZHG6B99PyfjEmZjmIUxMASdRthqvakUkVXO37e+OdhSaqXL5bOtNJ2lsuEdKyMsc0aSxEMji1I/Wq+CDtXxgvs/GKl9EyCC42au4O4I+Qrig5W/BBG3xY84tkmYAHIx3cOanG0cyUcro89jxim9W6o4edyl/wmYtgDVxlAEH/7d1vBFqp96t2o+DvVkc/3xWJrWXPsY+8spCNCeT24l1VXOuNtq4bTWFekr2Q8J+0QZ3qcsmWjky+j8RhraUhUReCPURqJaxsDsODtgfLdKacZn+HzT6mmAkmcekgD1JHTUqgkWQdyKutyZ1eLJSZVWkjmaCEgxmJTujChIChpoyBRNgq1g0bOFnQo+nZyOXKIuYhBYS62kVyxX0rtuDQP/lkH9brHHWG1tpr0N+cLmkysMLR5bN5eOYEDuTGyWXknuAhSfV6lFL4wn67ku0InzGZzEkh3KxGlcbEaDYCJdDVTX4HGHGf+hljy5ZBn8wCQvbEapLHV+sJItsPFKPI4okIsxm0iiSE5d80iNqYZm45Im2GhFFqqgfzG7OwGCyU9Nfp+eCs97hHTOmsZHz0Q1LIjFIY/SxJOkoxPoBDAn5I2AqiD1BZMjlB2Fnj7rlpHchnialpQVFW2/qPt74l+r+onLsqxGNFeHSGWMKQtg+mRTVE70OLvyDgDonXM26SJHN9q9wyuNbIq2SlkNer2N8GticLUZSj6zTLpv0XX4d3sMcknl1vzDch1CGKKJpYgGzgIkItE0LYaVhfBLHYUPUa3wdmNKb5LKAse3MZv/RZdYVEW72tgCFI5PJOwXRpTmkczJ3RL20kp9JianKECqjV9BYkHSCovbgrI/TAVpRl8wwjeGQNCzbs2kqt0RWl9LFq207E4mVRbcvn07X9JmbVIY9JjjXsPCGCgLoSTfUkgkvRYFNHc0e9/YjWbprJ0fKyQ5iEknTHlO0aa0WQVqO+5DBT6q30gYrPW+ppCsclauw2mtdMZHcSyNQ5AqtRG7eAbw+m60yfxAff8SOOIig4WVV3HIbSSzfNG9sasJc996iZj/JyZfMtMoYLNCakpWrnTZFAE7e36XzhdmOmNrJVS38yWVPxf+njG3WOuzZeUCEJ2xpSQkbggCkYmmorwwJrb3wR0PrTTkPl5IkjRtMqSqdSjyA6gKwG1Eiz5bGtSMzgmKtagm7DV6Tv6fnGY4yV3F/Pvh7nYoM6j5iLUpjJU2KDAH7+dr3Nnf3rCfMZVyK1E7bVtVf64bFt6iJRcWCPCCNwVOBWyu1jfBjoRy7D/AIvH9cCFWHDkfqNjhWJhqW6FlQ6h0kNIzsSAeQK8bcn4rHs+ncX0MNiODtW9D9cRz5Nw7aNkk3O4oXvRB5r3GDMrlggI9/PHGOb7te1dbHZSzWqDOnZvsKGVQ2j1EAc+GI9iVv8A7YuA9ahkIKuAymjRWrBO+KJAvaXYhh5/ph90D6gWOEJJ6UG4NbKOSD7L5/rjpejyy6NmDFWbYsIDKPSq88gj/I4UdWiYygRTiCV7INMdegDZlGmwB+YHb5GG73Vhbv2re/Yg783fthT1Bk7gdoi7RgquldVEgBgN/N1vtsTsAcPx6yi8PcF6ZBNCJHGZiBYkkoo7LML1u6baX2ILIwOx1asMcp1SoXmeHS7x3eT1NIxNqHhOkCiuk2PIN3pxVuufWBUlYgpIO5IBvxVV9h3JbluF5ZgBD9fTgBWjiIBHuoG+2y7ADnYbfpjDls0phHRek5lyVE+ey0Z3BkJth4Fd5GZqHKqV963wx6/lQHRHy+Xz0mka3kmWHNuOArqsoLuFoaqa9vN4X5/6md6dMtCj1RkDBpNySVR41NDk8g2TtiGbISZgky5eGRtgWcBaFWLZXBG38pFe2+KlFt9/z8hIsnUkMUEf8PlzbCv4czRK6Ab0FfUsvkErZo/stf6vKyspmMuWDx90RyRsNLBiLYoLPsyEbrR2xs/Tc0Iws2VBiXgo0T6QOAyzM+pRRFEWPBOMQdQVZKglaJAPVC6F478kAyEKDwNIG+23GMj9GrWu/v8Ag0xxXtZiPMRpCx1wKZNIdoQ0jFrDIVGm5FtASG4AarbZvJmWjlaJ5HcZmJkMhbcSKQqFG47fpUafAsbFSMELnMwEIjzS6B6mJdqjT2Fbke4J29O+F2fkVJleV0ljoBPT9ygUQixkjQNlFkEALveJDDdO++nHBG9bLBkcrEQBmUR1UNoLg7FLkVdIA1UgYgm1Pqu7rFmgaPMdjMlgwjYyRtdWsgEZJB5ADEfFC/bFOyHXWiyrTqt6VDp3Nyya+1bVe+gsOTtXvWHeX6TCpjmy761h7sfaB9WpiJxCtDbYPSHfjkDGmK9nx1FSqyPq0rv25X9LlHLxafT2jI0SM6sGU2iLYce/GFmalV4oSVSBI2KduN6CvyGjCFjbcaSQPa8SfUHWcxGmX1CFZnUBjKo0Sfhxlo9jelHl/c6q4w4/2eFpM7qDRpFFGXkSOkRnYbNoG7ELTWxNWBtW+lVQhnumZ2eJ0kGXZdS323YDfUNUY1myXQlhY3Pzh5nIlVtgArgMtCrU7iqJG3HPjF0bJxyL6kQgi6IU8/P+uKz17oCxwkxoQqEnSBdBjbURx6hqrYCzgozysCcbQsfLk/zD5GIGyBbbYe3nb/TCsyiyCX9O59TfsRyOcaHMzDeNiwvhjt+/scO9YnwIylezkigkByWo6U+0e1cX/XAiwOV/FofoePf4w3zZDOW4JG/ztz8navjC1um9tCYkv3FmwOb/APob45c8PLKkdOM7jqa5GRCaUknxxv8A9fpjXusdQe0X4sMD8H/X/njbL5gEAta1/ij9NnYUx3U2fbEWedgQzOtEUAgdhfjUNN7/APQwzNrQrKXX6E+qoYdGXzRRlZbSVgAV3rS176D7/lNg7EHC7rtjvlG0tqcA/wAoZ29I8n9N+PjFKB0jVIztTen00VNeNRuj/hND484bwZjvKElK3yGYgNxsNuCPe/A84PNe5WQrUkRXnb9f+v74ky0FkWQDfBIA4uySR7jBubBgJEkaSC7R2vY87Mpse+m684Dy8WsEMAdVgAkLuqlibOw3AFnwT8VG9LGRiM1yrhFVe0krt6GaSPWU41ehmbc2PStUD+uJnyWXkWmMuYdUBYx7ar4OuXdgGNajGAAas4Gll7dx90pQDyNGPxZSQAIkr7Er0geQCeBguHKqMw6BHpfUdJOlYVQr6gD6gSbVbN2LG9FN09vEZWhJHkkF1lV1LQZszLM4XfSO32kjRh/X7b4GMTRllIf8JY77TIJ5AxJvS60Wj/xA2CvFNeCMvOvbQyqqwxuhki0R9pQ9U5DqGVQ7Fdak0Tv5GGebj/GZZzl5CsWqJVDRPpUsO0yLfchvexqIolRvQZYtlM6j00xBX1EGhtZsH+UtvpJs/Htxhj0D6VlzkpfMF1hTeRjetgN+2vmz7+LxY89lTIdUqq60lyMO2ruRemEndjwKa7r7hvTX6g6qkORj7CENIyhEGzAcu1DcVVbn7jXjAqUnoRtCvqkokY6YwECIgQAlQA4VdtrAq69Ow45JLyKBYpcxEA/c0zhi47YlUmJiGH2ADQxu7GseMFZBLytKja2kBNaSwVKdUCggqTY52O2+4OFWaU6JtayRrm/RHCwurWjI4TZHYrq0jhVAO74tKSaZTkmqEeb+oNZTSRKIgkYkkRdbLoOogMeZSK33rTeGPQPqhclKscGXMskxBnL0WOv1BBQ/LqO3HPOEHTcpFJ/uxfSzPr11u+k/YPb02RZJ+NsS5mYxOzyrqAIEag8ou1BubIF/qMOzNCjrWT+uWObWAZdDCNg6uAU9iQxoDaqG/teDR9TxTTyRue32SaBBZpV02wAHmtXpGokb0CMcr6h0Pu5lHUOkEqidpNzW1nf3qvn9cWDLdYyWZngfvSIyyKAWUHXWwJYflPFm9sTQhYep/TKFRKjMYjuKDCv+JW3rfnCx+nb1YIH9MOMr9XQjMvkoYVTcliWGggUZSdP20t1v4FgYr3XM5Jl8ywRtabMjkGmVhfjZgLHqG3GGesil7QmUK2Neo9LIoNtyVZSGU1tatww342PuAcJM6zx7tsP8QFr7eocrz5/qcdZzv0pA4PbAiPNRgBWPgleCwsjVzRIvFH6j03sMVk1fuAQRxam+N+L/AMqwOVSDtxKrAWLOXK1+XjT+/k+MLs7nWjNhVB/NV1tyRfBJJH7Yey9JR77DhTyV/L8+LQ/tt7b4Ty5CQf8AmRMyndivqW9/CG6F+QMK9W1wMU75Mzw7qwsDSCCTYB50ml1EEeSecK2jtLLfiCmauVBJph42HIGC8/nCw0gEAG9xQoEHY/tx/bAPdLOzqCS2x2aqsEnYXeBWHSGqQ5gzR0JrAbUa9INXtvxXk7kjzftgHqXQwhNpcfNA0RY3UewO3j2vGuVzRjTQ32+AbBH7/wCmGWSVe3rTzZJ5J231f18f88DkaCzC+GUmQsTptkYaV3WJHA0g+XJEY/Ta/GG2WzAKJDmJDqJeZXTZEVdRQgigypuwFV8igcKpGUdxiGKswJCkeqjzvzy23B23wZAxIK1peR2ZWGtitgVooHYjSTq+2waJ5FRdklIbZPPp6QIzI7EBX1eiVXjMfeuvSJNFMvNgE21YkyeookXdmWVoWEfcK3HJFSUrAmjJEWS1NF03APAeYeQowYUQnblSjoeOyQaW+2/jUu24PgUV06G3Xe5GUs34myuWs0EUhu6I72II2sc2a0EN2NOmOgkQu5ZmVIY4iNSxu0qEFzvSalVgpJa5GrTtUuXhQpPm3OlWh0uqpKEb1LJG4H3XbX9xLEnSTWB5cqrZmZtR9ZE6x/aPUSsjltjcdununcDbUSJfq/qPbEUMgDagHdVUjYUAT6isaAqCLv0gcVWH0Lscd4l0Z+2KkMzICpdURaNaRTgqxHbbSwUg7aSMV/P9H/i1jzOWkWTR9qAlHKs1PqjY+iRbUFh6WDXQoWTkM1FpbuhI0b1O7rKImP2x8yapHAJFqAWAvYVqny2WYlJVzUKuZmSB9Mg7hZaeMiZricEGl+3jnai41KsDf6JSBiWjAb7jfq+Qyk7ij5GBZOlq1htOkAnSaKt51L5Bs3/XBuQ/2oOtw52LvqrFS4ASUUaNj7SQQdwUxJ1ZslOobK52EEHUIswxjYGia1Mt18MOR92JGWG9ynm3RWekJNJmXy8xdV7TRhabQf8ACbB2+Dv7YK+n+j5Zc5BCZXllUlyF09oadxZ3Ym9qH6/GF2ZzcrSHk+DyyEjnSyHTV8EEg++Dv4OWKNFhZYmkJcigsirXqk1UWRLFfrx5oMjeweYbxdUWSXOyJAseXCSJLJ900sjDSFU8/oq0BYJvbDLqWaGYyEfAbLxKwNrpY7JLGNyWKgi+ACBd+K70rprdptUmqMvelZAhkPl/UNUhrx5o7jFog6Iqwspig1CkaSNQvoBD1pV2Ebk6WrYEA8EDE9VJopyR0KDLUo1AWBW1kbbbat+P+jjbRV2AF52/vf8A9fOJgcaxPqF4gRVerfSMcxtIzGxJG6o6bE0djqQHmwRzuL2wgz30bMhACah4ZLP+QBX9/wBrx0sY1LYZGbQLimctb6OmYbwuD52G/wDU/wB8QSfQUzDdJR+yn/XHTMglNJuTbXuSdyt7XxiDqzGIK4N+oCjfkG+Dtg8ybqiqpbnLsz/syzJB0jf+ZTv8egtfJO//AHRZ36Bz+XJZIHZf/btgR8oQH8nwd/OOl9Z+oJVljIYgUTQJHCaje9NfG425FHFs6cpCIWYsWUe9f0v555OBnClbQUZtnz3D0HMEnVk5zYA0mOQfsKTxeG3Tvp3OkEDLZmMNewQhRVEFtdEgjbYgkgfpjtqZ0nMGKthGHuzdl2Wv/wCbxPFZLG+DQHj3v9d8KyoJuziuV+ic7Q0wMmkkg0bs/l3qlPm9sG5H6az0fOVkVW30jSwU+eGO2OxeceY1iOKe5SVHMJOlSaQZIZgyksp0nUDRB0kggNVc7HzgXrMK6RIVZWjAKsFAcq7MSzNKyRhjIPu2bTdliy463iBH1FlIFKa33va/OCTKaOUR5AjtuAhbTpR51WdY5GqwxhdY1Unagjc3e+GWbglbtz5jtpLlkPcyysWV9L1HIApOlLJG4Ne+2OgZjosLg6o13GkkDS1cVa0cJZvouNfXHNOCIjEdT6w6G9n1bsRfJPge2LiwWjl2Z+myxdr1FmLEgnck3ZvfzzgKT6afgBj+oBx1P/8AHyjYTyAnyABVe3jAz/QjKTWbl54oaffgGvB/rg/V4bAuSOWSdEmj3CuvyAcbxdRdUdZWdHYpUhRvSwYqGsiivbY87WD746cfpN1FDMvZN3TEX+73XwCMNMrk5IojpeLU1jUYmJ3qidUpujZr9OK3twUNUWpXoc/yvWois+h4mkjkDxKzKNLdoaFNGwN3UnxdG6xbUn1SKmon+Ji/DSh6TFZamJB3JUi/F/ODY8ss6yPmIsvL2jpAaBSdxuba6BvgD/PB8f0PlOeyitRFx6oxR5FRuBXxhbk7Dq0f/9k="/>
          <p:cNvSpPr>
            <a:spLocks noChangeAspect="1" noChangeArrowheads="1"/>
          </p:cNvSpPr>
          <p:nvPr/>
        </p:nvSpPr>
        <p:spPr bwMode="auto">
          <a:xfrm>
            <a:off x="63500" y="-652463"/>
            <a:ext cx="16764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2058" name="AutoShape 10" descr="data:image/jpg;base64,/9j/4AAQSkZJRgABAQAAAQABAAD/2wCEAAkGBhQSERUUEhMVFRUVGCIYGRgXGRsbFhkbIRwdGR0YHB8XGycfGBsjGhoYHzsgJCcpLCwsHCAxNTAqNyYrLSwBCQoKDgwOGg8PGiwkHyQsKiwtNCwqLC81LCksLCwsLCwsLCwsLCwsLCwpLywpLC4vKS8sLCwpLCwsLCwqLCksLP/AABEIAI0AsAMBIgACEQEDEQH/xAAcAAACAgMBAQAAAAAAAAAAAAAEBQMGAQIHAAj/xAA+EAACAgAFAwMCBAQDBgYDAAABAgMRAAQSITEFE0EiUWEGMiNCcYEUYpGhUrHBByRy0fDxFTNDY7LhF4Ki/8QAGQEAAgMBAAAAAAAAAAAAAAAAAgMAAQQF/8QALREAAgIABQICCwEBAAAAAAAAAAECEQMSITFBUfBhwQQTIjJxgZGhsdHh8VL/2gAMAwEAAhEDEQA/AFeUyyrpg7bPGYyRKT+C2qyQdOxF7XyDwBziLKRkyjWixykfiJZZJIdltd2oggDn3xNCVLnLxs0Tx/iEhV0SWBq1KdmBsbbA71vjTp2W7YRFkW0kKSKq60BYbeA0YBCm9xfk+OO5Onb3+PPPTX89DfW38+nXvkKyEkUaSRLrPbbS6tuRrIXY1uoJPA9/jCvOdHZITDE+s6tVEgMBYFnfx/lgnpkqtm8yFNh0/cldmO212T/YY9mcgTmxKrAAEBgDZtbFGvdfF+MEpOE7b4T15df6U1mjt1Rt/GFM5JHJbJpLEeQFTUGFcCw1rwSa5rEOUZly2YeIqwMjFCBTAEgMdNbECqG9bkYbZLNJJI8YA1Io5G5BABo+1Ebf8sJ4s5CuXkWNpEHP/uXYojfwtLQ/L7HGmEsy93XQVJVz1BOk/URjGmUlkAAU/mTx93Omv1IqxxWHHUfqAZdmRF9YANcL8C1343FCq84UdU6aiRIXb1Efcg++973ND0+f098b9aiR445kahWgAg2wBoV7NzzY5wbjCck608wU5RTQUuby8jiSFuzNJaPFIP8Ad5Aa1Byv2hgbsEbjUCDvg7pOXbKTqSXWCYadDty2xEbONlkDUyygescb2Cpy0OWZNwo1banajY/XZTv7e3OMdNz3ak/hMx6stIdBSTgAm1eMg7ENvteLTabUfv5A1e50PpvUxmk7kbP3oaVw4DsFo2xaOhJYH3CiQpFWu7LqXR0EQlgbUpAOm7FMLXS21ggir597NYpvQutxQZsusdGS4lkDsLkH/pzRsvpc0vrphvd7tiz5fNy/wUcnTsuskTxFDFIwOj1EtFoPqkKEugTVQUebrGjNmWopxE0Wb7h0xRvK1XSqSa4uhxucAZjqKrswK2aNjcfBsWCD4wdB9Y5aXJyRLEIJiCXQ/a+xBcOQXJI9O5BFkEgWSH1PL99Y5CSGeGNmDbtegKbtiS1j7id+cTDclsxc4pC/M+rZdwTerzWJJE9IG3+pxImWEYBH9Men0uBWxw6K6i6BWy9c/wBsYkT584glZl5a99sQtOSd9zgXiLoEosMLbXt+mIVnAPn3GINV848MJeJJ7BqK5NsxOpF0bvf2/XGVlTTsLvjA0q7HEMcmwGLVtAvcseVkdZUSmaJlY62syKQdWkueBRsAg8jzhdFlJjD2o9UTxSVqbYFbJQhwLYbgbXVfzbEdLzEUsh7LGN2YSPa7SLRSjbVYsG9vHNYN6VmJDlg6jXMqkH7gWdfTRUj0vVWtDcV5GOLcocdN+uuvQ61KXPU9kcnHCzEG5JBqKL5K7NoFeWbgna8B5vpbjLuFY65JTOqnY3tac01AHfg2MA/T/UHmnjErlyLKEhdm8qRp3B4rYjx5sjruWkfMMhZgqASxtp2Qt6dLaRehm8nf0ke+G5JQnUn4v5bAKacdESw5RzNDPWi1qQcfl1cD5IFfA9saZz6bjd9aSaASS1Ua29Wn2YNXuMGyQO2YjlUgqq9uVbOzAdywPzbmvf8AywB0jKmGZw0i6JAW02NbeBY+NRHzVe+LhiyWqlx57fouUE1TRNmVizCaVYPRpXHINAKT+u/ivUffC3KRCOFkzJUKzjSps+BbDTuK5+MSt9NN3GMbqkd8AkuFrdeNyPFng3ix/QX0zl52khzZaY2pQKzBQPVqIIOo2QvwNXyca4ZZKoy0ESzJ20VKbp0crKIZo1FfYb2+Re5uv7X7YOyPV4oEOWErKwsCVlUojmjVbkICPn99sXD6n+gsllpcsiN2JJ27aMbdVfSSGZXckqxKrYIIZl3o1ipRdDJeWCR176OEckjUrH7SocaJY2NcFH3A03QJyhw3a78AFLpuLM5G+rXM0TiTbVE6W4B+8UKaj701ivfFh+l/qBspmSMu/egm0rIki6bb7Q+w3YXvQBK7UxC4RjJmBgmaWHtG7YbPx9yFB3LNLsQRXNYa5P6eyyoJ2kkkiVdZPp0lRvuFTV4Jr3H9I5qK/RMrbIfqf6akt8zGjsqyMshC7owpgXq9WpGB7ikq3OxJAbZPMXkco8l32jGK3vtuyj4+wr+oF4Fyv1U0bLHmZi0Ejho81CQJI9Nm2DKTqXVTBgNmNgjFz69msrGiwwogTXfoqopW/FCMvjuB3og0L8DDcGTumBixtaFcy0ZdbK0vzzjdYo99vGDZqVb1Mw5G3gixhVmS9imCgn2xsbUdDHZh+lht9v29sK87l9H5dvfDrUf0+cRlGHJ1A83xgXBPYLMxAyDfycRsCMN8zk1vZSNt/wBfjC6VAl1vhEopbh5iIoCMDtp8D98THMi/V7eMCs259sReAO4bloJMk1zbIH9DCiGF0yna1tPVX8uxwV1SNMtK7SEtlc0wLEE/huKIcFTZsbg37ijQwRm+kvmMpJlxIJJcuwZeQXSjoJ1bHUpK6htYq8J/pr6oVU/h8wwCA1611bbgxMCLXcnc8cY5dOdyWr5rlaU148nTtR044+PQsec6femaGFZMwjKQQWDSD43CuxF7tz78YkzUH8TI00SXpBANsJI2UAvC8TWySEXWnUjWNgfVjaCLtTGcSKcm8YIYuNEbghQq77Kwr98SzZORc/HmkW45AolojUrAFVkIHKkHSSPBOKhF+6/l+ipvlFd/8VaKNJlewJfWpFEozG1byWXRzzsRiTp/0t+MzPTxinhfUbO5kWwPYHz5/fG31TMhkIKqRKRLEwGjuDVT5eYDcOrAproeLG94sGfzQhj1spCLWsLyq+TQ/wANaaGBxHLDVR3ff7ChU3rwIs5lIkklnMrIVAD0dgxWkLAD1HdfTxsPexYPo7ozLDDIJie7uzMT6lDnbVvoGkHyNzuQMVf/AMElDS9xgYptbyEEagb/AA6vyNtxYoEe2Dem9XkyuWWOyDEfQ1er1URpHg2x/T3GDw55Vve30/37USSt7VuMv9rLB48pLHQ0F1IDa6LiNgdR5IZKsX48YqOTdszNMzGhMjKW4C7BlJPj1Iu/xi5dRy/8XAvetmdgRp0hwR6gAVABOkk1XnjCHLdIGl4GDiNzuVILAGhdMKY3W4IBG1Y0Sxt48+QmOHsxT1vLsjrPLGHeVQZAbZBIFUM2qJ6OsguKIH3fs56YZ8zkiiBYWJqMopVWQVQ5LKp3W/Ned8BdO6fnMvIIkTuQ6zT/AJApO7gg/h++k7E3t5xB1KUv3JB1EFAdOlNdjUaChUb13xq3ujvtipStpfR7/DRBxWl9/Un6T0xWJjnbKvD2zqaOVC4KWwalpmIp1JI3jLC9hgzJok75gxk92VUCwUE9EZi1MrboGKHSGYAA2KOBOkZeGKbsxLN/EtEfxZY10xWgY3Hq9K1QN2QGo+QSIehugljKxJHLl2iMi+gK1hyF1C+1qBBLCiEsHEeJTu+lFKGlUXzqrRKylW1LIgdT/iB/NXgk78c3hTmciTW3zjXovUGmEkDhf92gicSLem3VDIuq6kR7Dh/fV+uJ3yYonWVI9+MdHDlmijn4qyyFMuWIIIbf28f0xrLm9P3D9hxeDbWgTVke+IjGNwKcHx5xLoXYPIb43vf3wE2WJ3ra+MMAgqkOkg8NwcAysTd0L9uMDJpli5slqNKBseMDz5Ug7qQMN8pkrbZqNYzNkqF7sRgktAtSLpXUpJIO3A5/i8tRQNsZYx+Qi/V6fSR4IUj3w0yOdyuehkeTLgOliVCnr1fBADbkbcG9jxikzRyMQ0ssCFd9aN+IBV+kp5rxi9fQHU/4iKQGV5JI33ZiCSh+wjYGtiN9wf1xgw8HO9NzbOeXcDToIjVly+tEk0lo5AHAI3qnvc2ARuNsMIu84AJOjiqC/wDxAvFmSAfFDwMTRgDbbHUjgxVWYpTbKt1aOMZVo51Ko7dtWI1LGzElHIuwFkJGob01cGsJugjuhIsxfdiaRAt16QixuePCyLR8/deOg5nKpIjJIodGFMpGxHtinSdCk7eZgDAEKFikJZm0amALE+r7NKUNqXGD0vAUY2tr+hpwMRt0AyRPmo8u8J7Sa7cXuY0OgDbkGuOB58Y1ySBkDENpcakDgagp9Xb38A7DjY184aZVO3ImViQ6Eg1M5HFGl+LJDNX8x9sZ6zkZHhYQsUkNFCdjzfqLe6jnfn4xzJ/8rReXibo9WY6bOE2Ro28UdxROum0mxe9Gqpj7DEk2bu9Ua6gAPSfST5FiiLG9fqPGEHUM12Dl1kjiD5giKdkDC1tPsdSCCNV7eQa2FYJPTcz3JkjRokjVUhdysisQ33GxqYlb5O1b+MDKDpZnp2u/AtNXoR5/qUlSreqHToZopQ8iX/xgKrEVdkijfzhXmYI8uI4cvP2nmpmmff0jZVEkYpBqP5BuatgKufuPNJpEqZih28wjApAADWpFFFiSCLBoEHi9iMjknXtQzpHYfUjJGDFAke5+6hqbjeyNQO5wxVD9fLx6ble8ERZqLKOpfU0k0nZaXSDJKysod2s0I9WkUPUas74iy+VSQTzrmWlhZmbQ50ASA7DU506GVmjBoWri6rbTofWYswZKj0LG5zLGWpDoN6nWx+G4atqIA2F3gXphyJkCRK5GbQwOt6e0v377E25S9mIXT81iK43adrfnTf5aEdOqqi2fS2ZIj/hzEo1xSx6VJFaEBjR9e6u0cr7EmipHFgQ9N/FgSyQT6XBuy4OlgQftN+PnC/pvUKnBFU5dAVclmhXSYyGH3SLEZXBuyLBNnHQc3GqqNwpZtREdBmsAMxYgkcKfSD+p5x0PR5aU133+DH6RBMqTfTQB9S6fhiAf6MQR/TGJfpxfDFT7g/8ALDxlX8ioPf7iT83sb/t8DEXaHmv2x0IxilVGBiZeiCgNd/J5vEE/QW/K+HZj3Nr/AE3wPPIfyiq98VJQXBQmOSKEHyNtjjE0pG/qG2+22GDJ7jEJ2usZ3jJaF5ioTJDlFVgh1HbUR6yK3u2ATwLr9sE/TvVpFmSZhGgb0oo9OtTuymrJWhqFjkA7VjPV5ETSWRZHG6B99PyfjEmZjmIUxMASdRthqvakUkVXO37e+OdhSaqXL5bOtNJ2lsuEdKyMsc0aSxEMji1I/Wq+CDtXxgvs/GKl9EyCC42au4O4I+Qrig5W/BBG3xY84tkmYAHIx3cOanG0cyUcro89jxim9W6o4edyl/wmYtgDVxlAEH/7d1vBFqp96t2o+DvVkc/3xWJrWXPsY+8spCNCeT24l1VXOuNtq4bTWFekr2Q8J+0QZ3qcsmWjky+j8RhraUhUReCPURqJaxsDsODtgfLdKacZn+HzT6mmAkmcekgD1JHTUqgkWQdyKutyZ1eLJSZVWkjmaCEgxmJTujChIChpoyBRNgq1g0bOFnQo+nZyOXKIuYhBYS62kVyxX0rtuDQP/lkH9brHHWG1tpr0N+cLmkysMLR5bN5eOYEDuTGyWXknuAhSfV6lFL4wn67ku0InzGZzEkh3KxGlcbEaDYCJdDVTX4HGHGf+hljy5ZBn8wCQvbEapLHV+sJItsPFKPI4okIsxm0iiSE5d80iNqYZm45Im2GhFFqqgfzG7OwGCyU9Nfp+eCs97hHTOmsZHz0Q1LIjFIY/SxJOkoxPoBDAn5I2AqiD1BZMjlB2Fnj7rlpHchnialpQVFW2/qPt74l+r+onLsqxGNFeHSGWMKQtg+mRTVE70OLvyDgDonXM26SJHN9q9wyuNbIq2SlkNer2N8GticLUZSj6zTLpv0XX4d3sMcknl1vzDch1CGKKJpYgGzgIkItE0LYaVhfBLHYUPUa3wdmNKb5LKAse3MZv/RZdYVEW72tgCFI5PJOwXRpTmkczJ3RL20kp9JianKECqjV9BYkHSCovbgrI/TAVpRl8wwjeGQNCzbs2kqt0RWl9LFq207E4mVRbcvn07X9JmbVIY9JjjXsPCGCgLoSTfUkgkvRYFNHc0e9/YjWbprJ0fKyQ5iEknTHlO0aa0WQVqO+5DBT6q30gYrPW+ppCsclauw2mtdMZHcSyNQ5AqtRG7eAbw+m60yfxAff8SOOIig4WVV3HIbSSzfNG9sasJc996iZj/JyZfMtMoYLNCakpWrnTZFAE7e36XzhdmOmNrJVS38yWVPxf+njG3WOuzZeUCEJ2xpSQkbggCkYmmorwwJrb3wR0PrTTkPl5IkjRtMqSqdSjyA6gKwG1Eiz5bGtSMzgmKtagm7DV6Tv6fnGY4yV3F/Pvh7nYoM6j5iLUpjJU2KDAH7+dr3Nnf3rCfMZVyK1E7bVtVf64bFt6iJRcWCPCCNwVOBWyu1jfBjoRy7D/AIvH9cCFWHDkfqNjhWJhqW6FlQ6h0kNIzsSAeQK8bcn4rHs+ncX0MNiODtW9D9cRz5Nw7aNkk3O4oXvRB5r3GDMrlggI9/PHGOb7te1dbHZSzWqDOnZvsKGVQ2j1EAc+GI9iVv8A7YuA9ahkIKuAymjRWrBO+KJAvaXYhh5/ph90D6gWOEJJ6UG4NbKOSD7L5/rjpejyy6NmDFWbYsIDKPSq88gj/I4UdWiYygRTiCV7INMdegDZlGmwB+YHb5GG73Vhbv2re/Yg783fthT1Bk7gdoi7RgquldVEgBgN/N1vtsTsAcPx6yi8PcF6ZBNCJHGZiBYkkoo7LML1u6baX2ILIwOx1asMcp1SoXmeHS7x3eT1NIxNqHhOkCiuk2PIN3pxVuufWBUlYgpIO5IBvxVV9h3JbluF5ZgBD9fTgBWjiIBHuoG+2y7ADnYbfpjDls0phHRek5lyVE+ey0Z3BkJth4Fd5GZqHKqV963wx6/lQHRHy+Xz0mka3kmWHNuOArqsoLuFoaqa9vN4X5/6md6dMtCj1RkDBpNySVR41NDk8g2TtiGbISZgky5eGRtgWcBaFWLZXBG38pFe2+KlFt9/z8hIsnUkMUEf8PlzbCv4czRK6Ab0FfUsvkErZo/stf6vKyspmMuWDx90RyRsNLBiLYoLPsyEbrR2xs/Tc0Iws2VBiXgo0T6QOAyzM+pRRFEWPBOMQdQVZKglaJAPVC6F478kAyEKDwNIG+23GMj9GrWu/v8Ag0xxXtZiPMRpCx1wKZNIdoQ0jFrDIVGm5FtASG4AarbZvJmWjlaJ5HcZmJkMhbcSKQqFG47fpUafAsbFSMELnMwEIjzS6B6mJdqjT2Fbke4J29O+F2fkVJleV0ljoBPT9ygUQixkjQNlFkEALveJDDdO++nHBG9bLBkcrEQBmUR1UNoLg7FLkVdIA1UgYgm1Pqu7rFmgaPMdjMlgwjYyRtdWsgEZJB5ADEfFC/bFOyHXWiyrTqt6VDp3Nyya+1bVe+gsOTtXvWHeX6TCpjmy761h7sfaB9WpiJxCtDbYPSHfjkDGmK9nx1FSqyPq0rv25X9LlHLxafT2jI0SM6sGU2iLYce/GFmalV4oSVSBI2KduN6CvyGjCFjbcaSQPa8SfUHWcxGmX1CFZnUBjKo0Sfhxlo9jelHl/c6q4w4/2eFpM7qDRpFFGXkSOkRnYbNoG7ELTWxNWBtW+lVQhnumZ2eJ0kGXZdS323YDfUNUY1myXQlhY3Pzh5nIlVtgArgMtCrU7iqJG3HPjF0bJxyL6kQgi6IU8/P+uKz17oCxwkxoQqEnSBdBjbURx6hqrYCzgozysCcbQsfLk/zD5GIGyBbbYe3nb/TCsyiyCX9O59TfsRyOcaHMzDeNiwvhjt+/scO9YnwIylezkigkByWo6U+0e1cX/XAiwOV/FofoePf4w3zZDOW4JG/ztz8navjC1um9tCYkv3FmwOb/APob45c8PLKkdOM7jqa5GRCaUknxxv8A9fpjXusdQe0X4sMD8H/X/njbL5gEAta1/ij9NnYUx3U2fbEWedgQzOtEUAgdhfjUNN7/APQwzNrQrKXX6E+qoYdGXzRRlZbSVgAV3rS176D7/lNg7EHC7rtjvlG0tqcA/wAoZ29I8n9N+PjFKB0jVIztTen00VNeNRuj/hND484bwZjvKElK3yGYgNxsNuCPe/A84PNe5WQrUkRXnb9f+v74ky0FkWQDfBIA4uySR7jBubBgJEkaSC7R2vY87Mpse+m684Dy8WsEMAdVgAkLuqlibOw3AFnwT8VG9LGRiM1yrhFVe0krt6GaSPWU41ehmbc2PStUD+uJnyWXkWmMuYdUBYx7ar4OuXdgGNajGAAas4Gll7dx90pQDyNGPxZSQAIkr7Er0geQCeBguHKqMw6BHpfUdJOlYVQr6gD6gSbVbN2LG9FN09vEZWhJHkkF1lV1LQZszLM4XfSO32kjRh/X7b4GMTRllIf8JY77TIJ5AxJvS60Wj/xA2CvFNeCMvOvbQyqqwxuhki0R9pQ9U5DqGVQ7Fdak0Tv5GGebj/GZZzl5CsWqJVDRPpUsO0yLfchvexqIolRvQZYtlM6j00xBX1EGhtZsH+UtvpJs/Htxhj0D6VlzkpfMF1hTeRjetgN+2vmz7+LxY89lTIdUqq60lyMO2ruRemEndjwKa7r7hvTX6g6qkORj7CENIyhEGzAcu1DcVVbn7jXjAqUnoRtCvqkokY6YwECIgQAlQA4VdtrAq69Ow45JLyKBYpcxEA/c0zhi47YlUmJiGH2ADQxu7GseMFZBLytKja2kBNaSwVKdUCggqTY52O2+4OFWaU6JtayRrm/RHCwurWjI4TZHYrq0jhVAO74tKSaZTkmqEeb+oNZTSRKIgkYkkRdbLoOogMeZSK33rTeGPQPqhclKscGXMskxBnL0WOv1BBQ/LqO3HPOEHTcpFJ/uxfSzPr11u+k/YPb02RZJ+NsS5mYxOzyrqAIEag8ou1BubIF/qMOzNCjrWT+uWObWAZdDCNg6uAU9iQxoDaqG/teDR9TxTTyRue32SaBBZpV02wAHmtXpGokb0CMcr6h0Pu5lHUOkEqidpNzW1nf3qvn9cWDLdYyWZngfvSIyyKAWUHXWwJYflPFm9sTQhYep/TKFRKjMYjuKDCv+JW3rfnCx+nb1YIH9MOMr9XQjMvkoYVTcliWGggUZSdP20t1v4FgYr3XM5Jl8ywRtabMjkGmVhfjZgLHqG3GGesil7QmUK2Neo9LIoNtyVZSGU1tatww342PuAcJM6zx7tsP8QFr7eocrz5/qcdZzv0pA4PbAiPNRgBWPgleCwsjVzRIvFH6j03sMVk1fuAQRxam+N+L/AMqwOVSDtxKrAWLOXK1+XjT+/k+MLs7nWjNhVB/NV1tyRfBJJH7Yey9JR77DhTyV/L8+LQ/tt7b4Ty5CQf8AmRMyndivqW9/CG6F+QMK9W1wMU75Mzw7qwsDSCCTYB50ml1EEeSecK2jtLLfiCmauVBJph42HIGC8/nCw0gEAG9xQoEHY/tx/bAPdLOzqCS2x2aqsEnYXeBWHSGqQ5gzR0JrAbUa9INXtvxXk7kjzftgHqXQwhNpcfNA0RY3UewO3j2vGuVzRjTQ32+AbBH7/wCmGWSVe3rTzZJ5J231f18f88DkaCzC+GUmQsTptkYaV3WJHA0g+XJEY/Ta/GG2WzAKJDmJDqJeZXTZEVdRQgigypuwFV8igcKpGUdxiGKswJCkeqjzvzy23B23wZAxIK1peR2ZWGtitgVooHYjSTq+2waJ5FRdklIbZPPp6QIzI7EBX1eiVXjMfeuvSJNFMvNgE21YkyeookXdmWVoWEfcK3HJFSUrAmjJEWS1NF03APAeYeQowYUQnblSjoeOyQaW+2/jUu24PgUV06G3Xe5GUs34myuWs0EUhu6I72II2sc2a0EN2NOmOgkQu5ZmVIY4iNSxu0qEFzvSalVgpJa5GrTtUuXhQpPm3OlWh0uqpKEb1LJG4H3XbX9xLEnSTWB5cqrZmZtR9ZE6x/aPUSsjltjcdununcDbUSJfq/qPbEUMgDagHdVUjYUAT6isaAqCLv0gcVWH0Lscd4l0Z+2KkMzICpdURaNaRTgqxHbbSwUg7aSMV/P9H/i1jzOWkWTR9qAlHKs1PqjY+iRbUFh6WDXQoWTkM1FpbuhI0b1O7rKImP2x8yapHAJFqAWAvYVqny2WYlJVzUKuZmSB9Mg7hZaeMiZricEGl+3jnai41KsDf6JSBiWjAb7jfq+Qyk7ij5GBZOlq1htOkAnSaKt51L5Bs3/XBuQ/2oOtw52LvqrFS4ASUUaNj7SQQdwUxJ1ZslOobK52EEHUIswxjYGia1Mt18MOR92JGWG9ynm3RWekJNJmXy8xdV7TRhabQf8ACbB2+Dv7YK+n+j5Zc5BCZXllUlyF09oadxZ3Ym9qH6/GF2ZzcrSHk+DyyEjnSyHTV8EEg++Dv4OWKNFhZYmkJcigsirXqk1UWRLFfrx5oMjeweYbxdUWSXOyJAseXCSJLJ900sjDSFU8/oq0BYJvbDLqWaGYyEfAbLxKwNrpY7JLGNyWKgi+ACBd+K70rprdptUmqMvelZAhkPl/UNUhrx5o7jFog6Iqwspig1CkaSNQvoBD1pV2Ebk6WrYEA8EDE9VJopyR0KDLUo1AWBW1kbbbat+P+jjbRV2AF52/vf8A9fOJgcaxPqF4gRVerfSMcxtIzGxJG6o6bE0djqQHmwRzuL2wgz30bMhACah4ZLP+QBX9/wBrx0sY1LYZGbQLimctb6OmYbwuD52G/wDU/wB8QSfQUzDdJR+yn/XHTMglNJuTbXuSdyt7XxiDqzGIK4N+oCjfkG+Dtg8ybqiqpbnLsz/syzJB0jf+ZTv8egtfJO//AHRZ36Bz+XJZIHZf/btgR8oQH8nwd/OOl9Z+oJVljIYgUTQJHCaje9NfG425FHFs6cpCIWYsWUe9f0v555OBnClbQUZtnz3D0HMEnVk5zYA0mOQfsKTxeG3Tvp3OkEDLZmMNewQhRVEFtdEgjbYgkgfpjtqZ0nMGKthGHuzdl2Wv/wCbxPFZLG+DQHj3v9d8KyoJuziuV+ic7Q0wMmkkg0bs/l3qlPm9sG5H6az0fOVkVW30jSwU+eGO2OxeceY1iOKe5SVHMJOlSaQZIZgyksp0nUDRB0kggNVc7HzgXrMK6RIVZWjAKsFAcq7MSzNKyRhjIPu2bTdliy463iBH1FlIFKa33va/OCTKaOUR5AjtuAhbTpR51WdY5GqwxhdY1Unagjc3e+GWbglbtz5jtpLlkPcyysWV9L1HIApOlLJG4Ne+2OgZjosLg6o13GkkDS1cVa0cJZvouNfXHNOCIjEdT6w6G9n1bsRfJPge2LiwWjl2Z+myxdr1FmLEgnck3ZvfzzgKT6afgBj+oBx1P/8AHyjYTyAnyABVe3jAz/QjKTWbl54oaffgGvB/rg/V4bAuSOWSdEmj3CuvyAcbxdRdUdZWdHYpUhRvSwYqGsiivbY87WD746cfpN1FDMvZN3TEX+73XwCMNMrk5IojpeLU1jUYmJ3qidUpujZr9OK3twUNUWpXoc/yvWois+h4mkjkDxKzKNLdoaFNGwN3UnxdG6xbUn1SKmon+Ji/DSh6TFZamJB3JUi/F/ODY8ss6yPmIsvL2jpAaBSdxuba6BvgD/PB8f0PlOeyitRFx6oxR5FRuBXxhbk7Dq0f/9k="/>
          <p:cNvSpPr>
            <a:spLocks noChangeAspect="1" noChangeArrowheads="1"/>
          </p:cNvSpPr>
          <p:nvPr/>
        </p:nvSpPr>
        <p:spPr bwMode="auto">
          <a:xfrm>
            <a:off x="63500" y="-652463"/>
            <a:ext cx="16764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62" name="Picture 14" descr="http://t3.gstatic.com/images?q=tbn:ANd9GcRlkNB8U95cc93H_XB-GQmRjMD99GfHrfFRxdta2Fjk-xVzEpoIXQ"/>
          <p:cNvPicPr>
            <a:picLocks noChangeAspect="1" noChangeArrowheads="1"/>
          </p:cNvPicPr>
          <p:nvPr/>
        </p:nvPicPr>
        <p:blipFill>
          <a:blip r:embed="rId4" cstate="print"/>
          <a:srcRect l="19961" b="2345"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t0.gstatic.com/images?q=tbn:ANd9GcTTIP_dVMSjc8ZkzGpDaQtpMrIkn4Wcmp9d759naL9NbFYTbOW_Ew"/>
          <p:cNvPicPr>
            <a:picLocks noChangeAspect="1" noChangeArrowheads="1"/>
          </p:cNvPicPr>
          <p:nvPr/>
        </p:nvPicPr>
        <p:blipFill>
          <a:blip r:embed="rId5" cstate="print"/>
          <a:srcRect l="20270" t="11598" r="7335"/>
          <a:stretch>
            <a:fillRect/>
          </a:stretch>
        </p:blipFill>
        <p:spPr bwMode="auto">
          <a:xfrm>
            <a:off x="6715140" y="1285860"/>
            <a:ext cx="1785950" cy="1633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http://t1.gstatic.com/images?q=tbn:ANd9GcQT7TNR39lLlquwS4N9BTnw-4a-i4Dw-kVhDHUsrEmtQKDGaZ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571876"/>
            <a:ext cx="328614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t2.gstatic.com/images?q=tbn:ANd9GcSkAeYeOGZMp8gFXR44FLg9aisvOS7O5qUIJxUBcvxfXFmfn3y31w"/>
          <p:cNvPicPr>
            <a:picLocks noChangeAspect="1" noChangeArrowheads="1"/>
          </p:cNvPicPr>
          <p:nvPr/>
        </p:nvPicPr>
        <p:blipFill>
          <a:blip r:embed="rId7" cstate="print"/>
          <a:srcRect l="11952"/>
          <a:stretch>
            <a:fillRect/>
          </a:stretch>
        </p:blipFill>
        <p:spPr bwMode="auto">
          <a:xfrm>
            <a:off x="1928794" y="4429132"/>
            <a:ext cx="2105023" cy="191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214282" y="107154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Acoplamos año redondeamos. Damos a luz a cuatro o menos cachorros después de un período de 95 a 105 días. Los cachorros dependen de su madre por dos años.</a:t>
            </a:r>
            <a:endParaRPr lang="en-AU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0"/>
            <a:ext cx="61722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We mate year round. We give birth to four or less cubs after a period of 95 to 105 days. The cubs depend on their mother for two years.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4" name="Febe Page 7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660232" y="260648"/>
            <a:ext cx="304800" cy="304800"/>
          </a:xfrm>
          <a:prstGeom prst="rect">
            <a:avLst/>
          </a:prstGeom>
        </p:spPr>
      </p:pic>
      <p:pic>
        <p:nvPicPr>
          <p:cNvPr id="15" name="Febe Page 11 Spanish 7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860032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05 0.0088 L 0.32205 0.0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00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750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488" y="0"/>
            <a:ext cx="6172200" cy="13716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We are hunted because we kill domestic animals and farmers kill us because they consider us as an nuisance. My family, friends and I live up to 18 years. Scientists aren’t exactly sure how many of us are left in the wild. They think about 8000-12000 are left in the world.</a:t>
            </a:r>
            <a:endParaRPr lang="en-A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28" name="AutoShape 4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0" name="AutoShape 6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2" name="AutoShape 8" descr="data:image/jpg;base64,/9j/4AAQSkZJRgABAQAAAQABAAD/2wCEAAkGBhQSERQUExQVFRUVFxYXFRcYGBUaFBgUFhUZFxYVGBQZGyYfFx0jHRgZHy8hJScpLS4tFR4xQTQqPiYrLSoBCQoKDgwOGQ8PGiokHyUvLSosKiwpKSksLCouKSwsKS8sKSkqLCwpLCwsKSwpKS0tLCwsKSwpKS0sLCkpLCwpNP/AABEIAHUAsAMBIgACEQEDEQH/xAAbAAACAwEBAQAAAAAAAAAAAAAEBQIDBgEAB//EADoQAAIBAwMCBAQFAgUDBQAAAAECAwAEERIhMQVBBhMiURQyYXEjQoGRoVLBFTNi0fCSorEHFiTC8f/EABgBAAMBAQAAAAAAAAAAAAAAAAECAwQA/8QALBEAAgIBBAEDAwIHAAAAAAAAAAECESEDEjFBImFxgQQTUbHwMkKRwdHh8f/aAAwDAQACEQMRAD8A+dKNga6rgil73WkY96gshAOO9ZEibiHSPtVRoW3n9RVjsaoaVkJHt/wUdpXa6pDCNvepNKM1XayahQl4cttQSt0CLvxaGsN+BRMd/kE5rPpASNv+bj/cU7svCl5J+GtvL5h4Vl0E9/z47ZNCSjHLZqjxSL4b0Hvipz3C8M1BjwXdaC/4Wlds+fDuwBLIpD4ZwASVB2AzRbeELn8KNow7TKGiMbo+od91OBjO5459jSvbfIU2By3iV2Pqa8UFN0GYSPGF8xoxqbyvxQExnXmPIK4I9Q2oNYD2p6QNw8i6sgJ2qqfqyt2xS2KInkV5oDniu2oO5jKHrWmvSddB7Uta3Nc+HNHajrYSeqfpUJOsGh/hzUjZnmjSBbO/4w44q2BmK8cknOcbk0P5Qx9apZ8UaXQL/IYYTzk/uP77kVHzf9IH6An+aD117zcUaBYa65rlWKM71MxiksyOVtIo+G3zRVxbK5B743rsaHiiocD5uPquofxvS3kec2nSGXT/AAXcsF0xYDAEEsmrS24bywxcKRvkrjvxvTiy/wDTu3ZgJLkljkER+WMN7AnWW4I27j6U18Hf+mql3nupckEqluryKM50YkdAWUcDQMnf1HkUTf8AWACqP8HHEgAjWK6ki0RgA/g5iwc5zqI39xmn1dGaVxwdoz01L8i6GysoLiNIWETBs63kmWTKoVbD6D6gC3eMKWJIGkZp6315daxxOQyhjlJvMZ4mIRokyxkD7b6pE/yydPApn1u4tnQTKxuPK0meGKRFkZzGwjkkZFKFwuVOjZtO4HyjO3nXYnmEMESQAoBZzooDurINCTSEE6tSlNY4OQQeRmWnJ5eWa96NDf8AXFjtlAS406QEMipcwW6KNKxSeVgkjchjk4blskVebtIoo7kC1BEKs8htrldQ1GOPyXB1oq6RrTAOCW3BrFJZSpfvPFFgFSxVCF0sUwwK5H5t87A/SmvUrmRFFt5ziXPmxtMiyw4cYMQldc4BONWO5B5qT06aoflGhsOgM8umFkCW8kU8ei3DohuVErLrTQZI9hpkTSw7rg5GbaG1vL6aDyXtJWeQREELExyzIrW8mDGzDb0sFy2dtqb23i+e1m1q5eMxxPJgO0CEDSfKwNlO4IzsQNhVXWvHc76njkj1FecHUEfGwf5tB3OnJGVOeKK3PgWqZnr/AKBEiK0U2qTVolhkUpKkucMoXRhgOc6uPeq5bOHAX1eYcEHOUPfc/wC1U6z6zI7ea2VUYDA5IBBBwy/oe33At8OWTTyxjTIxlbSZFQssYwRqYNjYd9xsTvmrJbVcmddukDfBjFDTW+1aTrNmtnL5UksTv7IX9O2VDhlGkkHIGc80qvJQ3FCMrVrg5iZlxRDqNNcngrjZ0iqABJYOSOcE0o10+UHNTjQew/YU6lQrVme11HVWpGMcD9hXBAm+VX/pFH7iBsFnmVFWNR8zeq2kxxXUZIpB6PtucY/8Uwsr+L+ksRuMnSMjcY5pK10WXBqtM5FLtKuXR9F8Nu63VslnNMDOZ2kd1Jt9Q1SGONCQzacFS2VyTnas34j6pM1w4uJZGAcI6hs6YznzAhwDgenSONtwd6beHesx2v8Ah0zsAsVxOkmNyqMNRbSNyMS899JrKdRm8ySSUbNKzse+zHI2PGM4/SnWpLt4OqEcjXpV9HZvpOH1AljxqKMyumTvG4KMySD/AEhgc5Gggv8AU3pmEqMqTLHhA66diE3wpbYaQTpb9zgLqXLZcHLbn2350n6Uf0LrJtZF1DVESc4ALLqXSWU/lJ2z9h7UZeQ1UOLPpJkjDGVRGxZbWZmIbLAk28g40ndSrEYOcEg4Lg9IlS1VJjJEtsRMs0eZ4SpKq6OmxXTkHSc7aiMigetMi2qJPlkcn8VBgq7jUkjIuFkyo9XfK7fVpY9UNtDElwT5io6KU9QljT1KGBxhtBbT32wea5wT5F+4xtZTWsz3sltfXMAWMtKkYOgnT6Z4+CR2YY3G3cGs11OeGUK0SeZoSNjJpKyEup9WE2zlTkjggc5zR/SrFbOCWUmOWO4KRwSIfxGinOGjc8jT+/pNFLGzJaLDCQurywp3McId8ysT7hWO/v71mnHYXhK2ZboSReYAIm8pCGlklPqAxudO2eP/ABya0vXba26ZHA0UBla48yOSVmZZ1UquVTAAU4bbA2A+uap6X0aaK9lClDH+E02deUdlJVUAOdR3b2AIp31GO3uka3lKSGMqdnBkQk4B1BcqTwfcY53qGpK5Z47LJfgzUfhpbkkSyiWFY2IuNhdR4GVSX8sijB53AHK4xUusQWpSB459Rk/C8zSPJaWNVH4jD/JdgR2IONR7saL29/wsBYYQ8Ev+c8jai+cr5Y4C4GTxvTLw30xQX9ML2s6GSO2IHmSOgypAc5PBGc/m7VNykvKTddcZ9/wylJ4Sz2ZVpMjA4yQfcEcg+xqDbLinXSI7P4hYZbO5t2mJ0s8jHBb0oi4QbZAwzZ0nnIzWZ61Z3Nu7RyoUYH5TjVjs2Byp7MMqfftWyL3Ov1M7wEJipRsuaQGZ+5qpp296r9sXcaJ23riyVnfiW966Lxveu+0zt5calDESOKvhttt6sUntRsxOXSKzAK6qfTNWCANvwa7BKODyKDFttHL2LfPfA3oZJTt+v9v9qOdgQTmq7VN6CdLIU/FsonGaozjYjAOce3ODTZ4xniqbyzLABBk6hgDuW9OB/H7Uyl0Np6uaG/Q+oI9uInXWYg5CZ+dR6lGO+CNvqo4pje9RhlSOSRsIWUoSMFWGH3xzkft6h98y1q1rJFqYZPzAZ2DYxv333/T60b1Gz8zzVZgujQ4PbSckZx7ZcZHO1Ub6ZXakxr0+0mW1aNsD4edJYSxAR0RtROeNt/8AqI7VorjxJ8NEbjyg8sogjVtRAcjzFGocqEVVG+xLZrH9NsZZLXBbWp/DUqw0hCRlj7lf35qM13rzaSEDR5YBLHLomSBnOxzv+/3qU1u5Gjg33X7xhFcfDqDMMPpUHWXfCiQ/1ekDc/0jNYe5sp7eP/4+rzJGCysoLSMxycDb5cgn6/zTb/G2QBcyMHRlVFGGbAAJDHfUBwNvl75q7pSTWhOC0wkQBF2Vo15YyykYU744OcbA4rMriv3k0KmOLq7toUUXTjD6fS3rd22ziNRvv396hd+Eumz3IYdUaG4crhNS5UEbRLlVMZ9lJzvwaP8AFHVTDDHPEbcIjBZ2aHzJgpO2hiNu52PftxXLvoSdTYPJZr5DxB4LuKQLKd8aHBAJPOxBxjkVOEaz7nSdhf8A7z8m7Ni1pMiRgobhjkthdKyEqvD/ANWrOT+2QmR47+GCRXurOcja4/F0ZyGMcuNUenY5BGw3zzTnxh0hJWihlvWgWNQBC0yjUoxgsXYer/UQQRvWa6jcrYRC2huJlMmWSTsuSO4Ow27e+e9TjpJPw7VV/e/Qe7Wf36FvinploZ5bWKz8qaIK6Mkh/Gi0gtpBypffOCDqCkZBrD9T6M0arIp1xNkZ4dHHMUqcxuMcdxuM741N11Z51ihMg+MjVvxNKlXjIP4TNj23zjG9S6dbSQ2lzJNB5kz4DqxY64tQJZgp2KkZDAhu/vnTp6j04pS9O+fXPXYstPc8GBGa4UNafqvRE8mG5t9TQyDS4YgvFcL88bkAZyMMpwM5/Sk7Q1s3rohtJC7yKstZ8bGhAK4JN6WiGywv4jDGh5Zt6mhqXkaqHBy8SduMg/vVkM2DV0NuFFdMPelsXeiKXXIrYeDOl/hNcOM5JWNffGdTfqRj7K3vWTtenmSRETGXOAew92P0AyT9Aa+pXfTyYTa2jIZLeMAwk6JSrKCGQt6X2wCM5BJ9xmukop3IrpwT8kj5V4ru/MmY5zjNNOsgmBNPqZ4omcY4iYYGCP8AUuf1NZ29hbJ4JJA2/qPbfH2re9V6O6GD1YRLbRIDgEkJkHH3P6frTO3lhlKmLehWyrashJxKmSQTnLjBHOMcEfUVmh05mMmcloz6hydAxlh77ZNG2l88dsQSRgMo35BOAQf4FGeHOlG4R3RtM6EKhJ9LekAKw76txmgk28AfjbZZ4Xu/OHkscOhRoW49Kt6x33A3+xIp/wCWIhLO+uFWCyuzLmUOwKRRYIwfSC2N8agDzTHpXh+K1SSX/LysZkHzogVdbsnvtnYncgDvXfCnULfqcdz8cHEEOjQmrAAwW1M49TONO/1ZuNVDU0a5OhrXdFkXX/ibRYOkxo8qOTPDKkavMpA1TiIkJux3AORtsKd+IPEN6ltbxxW6pcSLiQZBS3bHzFd/TttnYYxv3p6H1npEUkBsoFRpw8aSaJfy/MGZzlc+++R7dlo6hdSx3JmMVrIWCW7basZ5JyQ+dgCPc7Vj1aT/AMl4ZEnXfDEZCy3jM88jJGzx7K8jbIdOBjYY7cE0k62InPwxVl+HUEHbAAA1Zbkg0zuevtZRCOR3upGLspb5FIx75bY7/qeKB6sHkVJMIk0qoZ+d0xgDTuR9R/tSx3Ybft/wtXVCZ3DiV4CDIVAO+4Q7HTnG/AzVq3kwt1TX+JETIFzkmPgg+/J29qjB0oQmME+qUFNY+VXG4BB3Hb9qrgtTbDz59RcNpjTsdvmLe3J+tVw8LP49QZWX8+gysr5ms55Jo8epDGwXSDqyjKQPmTGAe/BByowtWzYx+doYR69Go4068E6Qx+Y4Htn7bUbd9VkN1bgD8NxGPLYBkYPgOrA7NscfTbijriYXam0h8q3WKU5RyBHKNWlTqxqDZGMdwRvtQi2lbXOfZcBatmL1bVEVWGqarWvgyL0CYHq7zBmh44feu4pGJJKwmS6JIq2eY4A96EjtyRRLW/ppXQyhgZeEm03BJ7IdP6soP/aTT7xXbyPeny30OXdtWo7LgYIK9iCBtQXgLoTyyGQg+WuUB39cjY9C++Bkn229xR/i63eK4jXPrWMAnO+NR0ZxwcAfoBTvxzLg0JNaLGfQuiRW/rJ86ViCXb67jTvkZHI5O2ccVX1a58987YG39v7fxS6Nm/Mx3+v7/wA70ZDU9b6ndHbHCM+loU90nYLc9KjkjYOoIRGfOcY0KTz+wx9au8OQrE5iGwbIyDvrBG4P/MUQ+kgxOMrMGjPbYqW/+tJGDRsiuGYhlzIowGfOQR75+UjuabQdKztbLaDfEt1cyBoURiLtokhQY1ZTIlGn7qp32Ab70/6V0n/DLI6tDzOQXUuoRpG2EYc+w5xzg0f0QJFbRTOmm5mVhChyXC6nd1TO+sq2DxgBQdjurt7dppvKmt5DFblmE02DmQHO22DsT+go/UzblR2hHxCfh5UuDIZVW3WPCwhdsgeo8bYO+RzxWc6m63cqRiNzHHpeNxspzjbcb9h77Gm1zYrG0qG7fz73PlHHyaTnSoHHOnPf70EqXCz/AApV2iaLS9yAQc+WfxFbOBgkDT3+hrE+b/1g1Kin/D5YoZ5JAJJFLPEADvGDgqe/fOO2PrSu66K84juN4yY8yIc/NGR5YGeA22c8be9PbGxjEsQN35ssMciEFhl1OTjnIK54OeB7UvvOqi58v4YudMmJlwRqRlI1FfzLsR9z2zQTadx/qNhrIii6m2qESAZVXlc43BUNp44I/vQ1jOZ4WWfJCMGViSNznOSeef5r1rcgkKy7uHxnshJwp79qttybhJotlAI0kcZGdj9Nqu0l1Xr89Hc9/AV0jqrG7jjVVZR82wONuVP5cbCgn0XAl2Ebo5kkGTugOGIO/q3G3vxTLwf0CSKUu5ABQrgHJOT9P3qu2kS2lWCLQSATcSkf9g9gNuKW4pvZ0jsv+PsyKrVsRoc1ZCa2syIJWTtRCCgSO9Xw3HvU2hk0H243olv4NAiQHjvXLl2U47VKsh3G2g8YmGziitwUlQFC2PlBJJdfdmJ55G9KLG7ZnJcli25YnLE+5J5NI0u222pxYOMZ4NdqNtUzpTnKSp4HqJRUSYpbFdr770ck2wrMWTBurWbylERtDBi6t9VVtv1zSnolxctc/DMrea5bSMDOdJ3wdiMDOcgbdq0Mt6AVwMtnI+44o6G7dVke3i867WGTQV0jykyQZGJ752VOWYHbAOdn02cMza1rJPxXf3NlDbZtfNn8tkWYqzpGpYN5S6Tlm7s5C6mO3p2oXq8jSdPX46U2zyFdWFO/qJCFc/mGDjt/FNPCHWJoLKWXqMkxKsWXX6nCafzE7lieAdxgcZrPWHjR765WKO2UxFssXbUVXPzk40rjI/Wjqxd2kDSfRT1DrTQTxQJBqSFAdeMtoCfMp4BwN9/cVWniK4ksnnPlqxlVYFJwGHDeknDEbDPff2ovqPjeKOSZUhZvJzvn0lg2khhyFzn74NTl6ZH1C1gklBgIyQiad0GQQqnfGAD9NX1rNSWZI05fAv6xBBZSCd4yJ2wxjDcMwOtgDkAZLf2q1fJtWYWyN58kXmInq+X58H+jbO3cAD73J1Cxv5olwwmjKhC2QHVN/LYk4Yew2PO9C212GkmvZCA4Lx7cKqHAP1JwB/8AtK7ryv8AfHwMsvAh6uzMEaRFjldHAwNOEDAgkZ22z9aWyX7Q4WPGnSCTj5iw2JP0ztTPxDMJjrXLIEVVc5GqSRsnH7HP2r0XS1lQq7hFj2L7Ywo7+xztV4ySS3L4A023tND4fsBJHFcEkMUKgdsn5jjuSaQP4MuVlaMHKOAXl304zkj3J+lMOq3uOnobdiACikjkAc47jfH71zrnVn+CiZchn0qx7507/YkipR3p47dexzp8mHFSRq9Xq3mY853qSx5r1eoMBdEuBR1vLkHO+K9XqlIMHkkvIptaxA8ivV6oTLpEbq30kEHFEJfMGAzsa9XqVcGeT2vA8gUBc0whupYkaOJkRbln1nRl9flg+YG1c7jYjG31Ner1aPpX5P2H10nFWNbRzDbTSys041qEU6UCqVGd9J1Ek5J747Urvet6bGWaFFjI1ADCkZXGCcKM816vU2uvJfBLRYkj6iCqERqDLpZyMbs4Gonbfk80qmuWk6id8CHCKo404xj+f4rlerLH+Y2PoO6fJG13nyhrVWZWz3G24Awee/vS25gUxLCmUDzjUc6s6j7ffB/Su16kTdoelTJ3M6xmWDQGjt0RwDnLODkMT2+YiqJlVoWOnHmDUQP6ic5/iu16j+Pj9AoYeHnUWhQqGXJBB4O+c/eqPF/UTGkQUL6wCduMewr1eoxzrUxJYgf/2Q=="/>
          <p:cNvSpPr>
            <a:spLocks noChangeAspect="1" noChangeArrowheads="1"/>
          </p:cNvSpPr>
          <p:nvPr/>
        </p:nvSpPr>
        <p:spPr bwMode="auto">
          <a:xfrm>
            <a:off x="63500" y="-546100"/>
            <a:ext cx="167640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34" name="Picture 10" descr="http://t1.gstatic.com/images?q=tbn:ANd9GcTaEOCnX-i8WCL_XayIPiHzyhPsOCvX7HsAraByLrz043zQcMc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643446"/>
            <a:ext cx="3071834" cy="2014541"/>
          </a:xfrm>
          <a:prstGeom prst="rect">
            <a:avLst/>
          </a:prstGeom>
          <a:noFill/>
        </p:spPr>
      </p:pic>
      <p:pic>
        <p:nvPicPr>
          <p:cNvPr id="1036" name="Picture 12" descr="http://t2.gstatic.com/images?q=tbn:ANd9GcS_Aw5ULXR4O79E1iXmuxUX8ljqVxqva9Dy8bdSFVoEmn_IPKR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071942"/>
            <a:ext cx="1762125" cy="260032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85720" y="200024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>
                <a:latin typeface="Comic Sans MS" pitchFamily="66" charset="0"/>
              </a:rPr>
              <a:t>Nos buscan porque matamos animales domésticos y los granjeros nos matan porque nos consideran como fastidio. Mi familia, los amigos y yo viven hasta 18 años. Los científicos no están exactamente seguros cuántos de nosotros se dejan en el salvaje. Piensan que cerca de 8000-12000 está dejado en el mundo.</a:t>
            </a:r>
            <a:endParaRPr lang="en-AU" b="1" dirty="0">
              <a:latin typeface="Comic Sans MS" pitchFamily="66" charset="0"/>
            </a:endParaRPr>
          </a:p>
        </p:txBody>
      </p:sp>
      <p:pic>
        <p:nvPicPr>
          <p:cNvPr id="10" name="Febe Page 8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195736" y="692696"/>
            <a:ext cx="304800" cy="304800"/>
          </a:xfrm>
          <a:prstGeom prst="rect">
            <a:avLst/>
          </a:prstGeom>
        </p:spPr>
      </p:pic>
      <p:pic>
        <p:nvPicPr>
          <p:cNvPr id="11" name="Febe Page 12 Spanish 10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076056" y="28529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85 -0.06574 C -0.06805 -0.0669 -0.09791 -0.06852 -0.1309 -0.07176 C -0.14114 -0.07523 -0.14496 -0.0801 -0.15364 -0.08588 C -0.16215 -0.09769 -0.17187 -0.10695 -0.17934 -0.12037 C -0.18246 -0.13264 -0.1967 -0.13334 -0.20364 -0.1426 C -0.20659 -0.14653 -0.21267 -0.15463 -0.21267 -0.1544 C -0.21423 -0.16065 -0.21371 -0.16852 -0.21718 -0.17292 C -0.22031 -0.17686 -0.22118 -0.17732 -0.22326 -0.18287 C -0.22569 -0.18936 -0.22604 -0.19491 -0.22934 -0.20116 C -0.22986 -0.20394 -0.23038 -0.20648 -0.2309 -0.20926 C -0.23125 -0.21135 -0.23194 -0.2132 -0.23229 -0.21528 C -0.23333 -0.22061 -0.23541 -0.23148 -0.23541 -0.23125 C -0.23489 -0.24954 -0.23576 -0.26783 -0.23385 -0.28588 C -0.23246 -0.29815 -0.22465 -0.30648 -0.21875 -0.31436 C -0.21267 -0.32246 -0.20798 -0.33403 -0.20052 -0.34051 C -0.19531 -0.34491 -0.18923 -0.34838 -0.18385 -0.35255 C -0.17447 -0.35973 -0.16632 -0.36852 -0.15659 -0.37477 C -0.15225 -0.38079 -0.14757 -0.38102 -0.14149 -0.38287 C -0.1335 -0.39028 -0.12326 -0.39213 -0.11423 -0.39699 C -0.10781 -0.40973 -0.09149 -0.40764 -0.0809 -0.40926 C -0.06579 -0.40857 -0.05052 -0.40834 -0.03541 -0.40718 C -0.01909 -0.40579 -0.00538 -0.39005 0.00851 -0.38102 C 0.01459 -0.37292 0.02205 -0.36667 0.0283 -0.3588 C 0.03056 -0.34838 0.03907 -0.3426 0.04636 -0.33843 C 0.05139 -0.32824 0.05278 -0.32454 0.06007 -0.31829 C 0.06476 -0.3088 0.07101 -0.30116 0.07379 -0.29005 C 0.07483 -0.28588 0.0757 -0.28195 0.07674 -0.27778 C 0.07726 -0.2757 0.0783 -0.27176 0.0783 -0.27153 C 0.07882 -0.26644 0.07969 -0.26088 0.07969 -0.25556 C 0.07969 -0.25023 0.07796 -0.24491 0.0783 -0.23959 C 0.07934 -0.22315 0.09323 -0.20301 0.09792 -0.18704 C 0.09688 -0.16644 0.09896 -0.1588 0.09184 -0.14445 C 0.08993 -0.13357 0.08577 -0.12454 0.08282 -0.11436 C 0.08212 -0.11181 0.08212 -0.1088 0.08125 -0.10625 C 0.07969 -0.10186 0.07518 -0.09398 0.07518 -0.09375 C 0.0724 -0.08195 0.06615 -0.07176 0.06303 -0.05973 C 0.0625 -0.06181 0.06181 -0.06783 0.06164 -0.06574 C 0.06059 -0.04561 0.06146 -0.02523 0.06007 -0.0051 C 0.05973 3.33333E-6 0.05764 0.00463 0.05556 0.00902 C 0.04549 0.03055 0.0323 0.04305 0.01615 0.05555 C 0.01164 0.05902 0.00851 0.06435 0.004 0.06759 C -0.00416 0.07314 -0.01267 0.07685 -0.0217 0.07963 C -0.03316 0.0875 -0.02847 0.08564 -0.04895 0.08564 C -0.07882 0.08564 -0.1085 0.08449 -0.13836 0.08379 C -0.15191 0.07916 -0.16493 0.0706 -0.17482 0.0574 C -0.17708 0.04768 -0.18298 0.04236 -0.18836 0.03518 C -0.18993 0.0331 -0.19132 0.03125 -0.19288 0.02916 C -0.19392 0.02777 -0.196 0.02523 -0.196 0.02546 C -0.19826 0.01597 -0.19947 0.00671 -0.20364 -0.00116 C -0.20711 -0.01644 -0.2118 -0.03056 -0.21562 -0.04561 C -0.21666 -0.04954 -0.21875 -0.05764 -0.21875 -0.05741 C -0.21822 -0.07917 -0.21805 -0.1007 -0.21718 -0.12223 C -0.21649 -0.13681 -0.19079 -0.16366 -0.18541 -0.17084 C -0.18437 -0.18172 -0.18454 -0.19283 -0.18229 -0.20324 C -0.17638 -0.23125 -0.15781 -0.27408 -0.13993 -0.29005 C -0.09982 -0.28889 -0.075 -0.28936 -0.03993 -0.27986 C -0.02135 -0.26158 -0.04531 -0.28357 -0.02777 -0.27176 C -0.02447 -0.26968 -0.0217 -0.26644 -0.01875 -0.26366 C -0.01684 -0.26204 -0.01475 -0.26111 -0.01267 -0.25973 C -0.00295 -0.24676 -0.01684 -0.26412 -0.00503 -0.25371 C -0.00017 -0.24954 0.00122 -0.24213 0.00556 -0.2375 C 0.01511 -0.22732 0.0283 -0.22153 0.03889 -0.2132 C 0.05 -0.19491 0.04237 -0.20579 0.06459 -0.18496 C 0.07448 -0.1757 0.08316 -0.16389 0.09184 -0.15255 C 0.10313 -0.1375 0.11667 -0.12107 0.12674 -0.10417 C 0.13247 -0.09468 0.13421 -0.08727 0.14184 -0.07986 C 0.14757 -0.05741 0.16059 -0.03912 0.16771 -0.01736 C 0.17396 0.00185 0.17882 0.02176 0.18438 0.0412 C 0.18368 0.06134 0.1849 0.08217 0.18125 0.10185 C 0.18039 0.10694 0.17726 0.10833 0.17518 0.11203 C 0.17292 0.11574 0.1691 0.12407 0.1691 0.1243 C 0.16719 0.13217 0.16459 0.13634 0.16007 0.14236 C 0.15469 0.15717 0.16042 0.14514 0.15243 0.15416 C 0.13907 0.1699 0.13438 0.17847 0.11615 0.18472 C 0.11025 0.19027 0.10903 0.19514 0.104 0.20092 C 0.10278 0.20231 0.10087 0.20208 0.09948 0.20301 C 0.08212 0.21365 0.09289 0.20879 0.08282 0.21296 C 0.06754 0.22708 0.07362 0.22314 0.03577 0.21504 C 0.03334 0.21458 0.03299 0.20926 0.03125 0.20694 C 0.029 0.2037 0.02639 0.20139 0.02379 0.19838 C 0.01389 0.18889 0.00539 0.17824 -0.00364 0.16666 C -0.01197 0.15602 -0.01354 0.13426 -0.01718 0.12014 C -0.01892 0.10208 -0.02031 0.07824 -0.01267 0.06157 C -0.0092 0.05393 -0.00364 0.04953 0.00105 0.04328 C 0.01164 0.04398 0.02622 0.03426 0.03282 0.04537 C 0.05608 0.08426 0.03941 0.09004 0.02674 0.09583 C 0.0132 0.09352 0.01303 0.0956 0.01303 0.07963 " pathEditMode="relative" rAng="0" ptsTypes="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100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050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429</TotalTime>
  <Words>638</Words>
  <Application>Microsoft Office PowerPoint</Application>
  <PresentationFormat>On-screen Show (4:3)</PresentationFormat>
  <Paragraphs>28</Paragraphs>
  <Slides>10</Slides>
  <Notes>0</Notes>
  <HiddenSlides>0</HiddenSlides>
  <MMClips>21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Jaguar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The End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Jaguar</dc:title>
  <dc:creator>SBAS</dc:creator>
  <cp:lastModifiedBy>lblackmore</cp:lastModifiedBy>
  <cp:revision>49</cp:revision>
  <dcterms:created xsi:type="dcterms:W3CDTF">2011-10-20T03:27:04Z</dcterms:created>
  <dcterms:modified xsi:type="dcterms:W3CDTF">2011-11-24T04:04:35Z</dcterms:modified>
</cp:coreProperties>
</file>